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 id="2147483663" r:id="rId5"/>
  </p:sldMasterIdLst>
  <p:notesMasterIdLst>
    <p:notesMasterId r:id="rId41"/>
  </p:notesMasterIdLst>
  <p:sldIdLst>
    <p:sldId id="257" r:id="rId6"/>
    <p:sldId id="298" r:id="rId7"/>
    <p:sldId id="1221" r:id="rId8"/>
    <p:sldId id="1368" r:id="rId9"/>
    <p:sldId id="1430" r:id="rId10"/>
    <p:sldId id="1417" r:id="rId11"/>
    <p:sldId id="1026" r:id="rId12"/>
    <p:sldId id="1370" r:id="rId13"/>
    <p:sldId id="1464" r:id="rId14"/>
    <p:sldId id="1242" r:id="rId15"/>
    <p:sldId id="1235" r:id="rId16"/>
    <p:sldId id="1462" r:id="rId17"/>
    <p:sldId id="1419" r:id="rId18"/>
    <p:sldId id="1360" r:id="rId19"/>
    <p:sldId id="1414" r:id="rId20"/>
    <p:sldId id="1399" r:id="rId21"/>
    <p:sldId id="539" r:id="rId22"/>
    <p:sldId id="1416" r:id="rId23"/>
    <p:sldId id="1421" r:id="rId24"/>
    <p:sldId id="1431" r:id="rId25"/>
    <p:sldId id="1432" r:id="rId26"/>
    <p:sldId id="1489" r:id="rId27"/>
    <p:sldId id="1490" r:id="rId28"/>
    <p:sldId id="1504" r:id="rId29"/>
    <p:sldId id="1507" r:id="rId30"/>
    <p:sldId id="1518" r:id="rId31"/>
    <p:sldId id="1493" r:id="rId32"/>
    <p:sldId id="1494" r:id="rId33"/>
    <p:sldId id="1495" r:id="rId34"/>
    <p:sldId id="1480" r:id="rId35"/>
    <p:sldId id="1505" r:id="rId36"/>
    <p:sldId id="1506" r:id="rId37"/>
    <p:sldId id="1246" r:id="rId38"/>
    <p:sldId id="1424" r:id="rId39"/>
    <p:sldId id="1249" r:id="rId40"/>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498817-4A2C-56D3-935E-DA819588726E}" name="Léa Grosperrin" initials="LG" userId="Léa Grosperrin" providerId="None"/>
  <p188:author id="{FC2E974F-C8C1-C7BC-CC56-0DBC1B9DD132}" name="cmaitre@mairie-saintdizier.fr" initials="cm" userId="S::urn:spo:guest#cmaitre@mairie-saintdizier.fr::" providerId="AD"/>
  <p188:author id="{E4D3E390-4B61-57A4-F99B-7A23733AF98D}" name="Antoine Lenoir" initials="AL" userId="S::alenoir@citadia.com::6c92580a-ed55-4945-bc39-e2761b30215e" providerId="AD"/>
  <p188:author id="{70C2F199-7793-126B-881A-AD862105BD90}" name="MAITRE Claire" initials="CM" userId="S::CMAITRE@mairie-saintdizier.fr::2ca220a9-5a16-4cc1-9b31-68f63fef5f89" providerId="AD"/>
  <p188:author id="{5388C4E5-AC2D-767B-6D3D-370D7FF21993}" name="JEANGEORGES Loïc" initials="JL" userId="S::LJEANGEORGES@mairie-saintdizier.fr::c2486fd6-c5d0-4e75-9355-cd5f70ea8a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29A"/>
    <a:srgbClr val="94C122"/>
    <a:srgbClr val="48AA4D"/>
    <a:srgbClr val="A5AD3F"/>
    <a:srgbClr val="90B319"/>
    <a:srgbClr val="00968F"/>
    <a:srgbClr val="D7E4BD"/>
    <a:srgbClr val="FF5C31"/>
    <a:srgbClr val="41BDB4"/>
    <a:srgbClr val="51C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0D6CB-8724-481E-BBD8-40D4A86F0151}" v="84" dt="2025-06-06T11:56:44.3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5158" autoAdjust="0"/>
  </p:normalViewPr>
  <p:slideViewPr>
    <p:cSldViewPr snapToGrid="0">
      <p:cViewPr varScale="1">
        <p:scale>
          <a:sx n="63" d="100"/>
          <a:sy n="63" d="100"/>
        </p:scale>
        <p:origin x="1373" y="43"/>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3307"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TRE Claire" userId="2ca220a9-5a16-4cc1-9b31-68f63fef5f89" providerId="ADAL" clId="{B6D3654B-797E-4C10-A973-B04F7ECC1543}"/>
    <pc:docChg chg="undo redo custSel addSld delSld modSld sldOrd">
      <pc:chgData name="MAITRE Claire" userId="2ca220a9-5a16-4cc1-9b31-68f63fef5f89" providerId="ADAL" clId="{B6D3654B-797E-4C10-A973-B04F7ECC1543}" dt="2025-05-26T16:18:27.011" v="2755" actId="1076"/>
      <pc:docMkLst>
        <pc:docMk/>
      </pc:docMkLst>
      <pc:sldChg chg="addSp delSp modSp mod">
        <pc:chgData name="MAITRE Claire" userId="2ca220a9-5a16-4cc1-9b31-68f63fef5f89" providerId="ADAL" clId="{B6D3654B-797E-4C10-A973-B04F7ECC1543}" dt="2025-05-26T16:18:27.011" v="2755" actId="1076"/>
        <pc:sldMkLst>
          <pc:docMk/>
          <pc:sldMk cId="1376946805" sldId="257"/>
        </pc:sldMkLst>
        <pc:picChg chg="add del mod">
          <ac:chgData name="MAITRE Claire" userId="2ca220a9-5a16-4cc1-9b31-68f63fef5f89" providerId="ADAL" clId="{B6D3654B-797E-4C10-A973-B04F7ECC1543}" dt="2025-05-26T16:18:27.011" v="2755" actId="1076"/>
          <ac:picMkLst>
            <pc:docMk/>
            <pc:sldMk cId="1376946805" sldId="257"/>
            <ac:picMk id="5" creationId="{CA28154C-52B9-3E12-8AE1-FCA1521CB80E}"/>
          </ac:picMkLst>
        </pc:picChg>
      </pc:sldChg>
      <pc:sldChg chg="modSp mod">
        <pc:chgData name="MAITRE Claire" userId="2ca220a9-5a16-4cc1-9b31-68f63fef5f89" providerId="ADAL" clId="{B6D3654B-797E-4C10-A973-B04F7ECC1543}" dt="2025-05-23T06:15:27.114" v="255" actId="20577"/>
        <pc:sldMkLst>
          <pc:docMk/>
          <pc:sldMk cId="3820333080" sldId="445"/>
        </pc:sldMkLst>
      </pc:sldChg>
      <pc:sldChg chg="modSp mod">
        <pc:chgData name="MAITRE Claire" userId="2ca220a9-5a16-4cc1-9b31-68f63fef5f89" providerId="ADAL" clId="{B6D3654B-797E-4C10-A973-B04F7ECC1543}" dt="2025-05-23T06:16:35.583" v="260" actId="20577"/>
        <pc:sldMkLst>
          <pc:docMk/>
          <pc:sldMk cId="511291691" sldId="539"/>
        </pc:sldMkLst>
        <pc:spChg chg="mod">
          <ac:chgData name="MAITRE Claire" userId="2ca220a9-5a16-4cc1-9b31-68f63fef5f89" providerId="ADAL" clId="{B6D3654B-797E-4C10-A973-B04F7ECC1543}" dt="2025-05-23T06:16:35.583" v="260" actId="20577"/>
          <ac:spMkLst>
            <pc:docMk/>
            <pc:sldMk cId="511291691" sldId="539"/>
            <ac:spMk id="19" creationId="{41EC3329-1658-7D63-AD74-5B4BEF8FFC5E}"/>
          </ac:spMkLst>
        </pc:spChg>
      </pc:sldChg>
      <pc:sldChg chg="modSp add mod">
        <pc:chgData name="MAITRE Claire" userId="2ca220a9-5a16-4cc1-9b31-68f63fef5f89" providerId="ADAL" clId="{B6D3654B-797E-4C10-A973-B04F7ECC1543}" dt="2025-05-23T13:05:17.725" v="586" actId="20577"/>
        <pc:sldMkLst>
          <pc:docMk/>
          <pc:sldMk cId="627830480" sldId="640"/>
        </pc:sldMkLst>
      </pc:sldChg>
      <pc:sldChg chg="addSp delSp mod">
        <pc:chgData name="MAITRE Claire" userId="2ca220a9-5a16-4cc1-9b31-68f63fef5f89" providerId="ADAL" clId="{B6D3654B-797E-4C10-A973-B04F7ECC1543}" dt="2025-05-26T11:53:46.934" v="2748" actId="22"/>
        <pc:sldMkLst>
          <pc:docMk/>
          <pc:sldMk cId="2239862144" sldId="1249"/>
        </pc:sldMkLst>
      </pc:sldChg>
      <pc:sldChg chg="modSp mod">
        <pc:chgData name="MAITRE Claire" userId="2ca220a9-5a16-4cc1-9b31-68f63fef5f89" providerId="ADAL" clId="{B6D3654B-797E-4C10-A973-B04F7ECC1543}" dt="2025-05-23T06:16:19.269" v="258" actId="6549"/>
        <pc:sldMkLst>
          <pc:docMk/>
          <pc:sldMk cId="2881873136" sldId="1399"/>
        </pc:sldMkLst>
        <pc:spChg chg="mod">
          <ac:chgData name="MAITRE Claire" userId="2ca220a9-5a16-4cc1-9b31-68f63fef5f89" providerId="ADAL" clId="{B6D3654B-797E-4C10-A973-B04F7ECC1543}" dt="2025-05-23T06:16:19.269" v="258" actId="6549"/>
          <ac:spMkLst>
            <pc:docMk/>
            <pc:sldMk cId="2881873136" sldId="1399"/>
            <ac:spMk id="46" creationId="{C16DDA98-62DC-5AEB-5B85-22995069F8CB}"/>
          </ac:spMkLst>
        </pc:spChg>
      </pc:sldChg>
      <pc:sldChg chg="addSp delSp modSp mod">
        <pc:chgData name="MAITRE Claire" userId="2ca220a9-5a16-4cc1-9b31-68f63fef5f89" providerId="ADAL" clId="{B6D3654B-797E-4C10-A973-B04F7ECC1543}" dt="2025-05-22T13:57:17.891" v="206" actId="20577"/>
        <pc:sldMkLst>
          <pc:docMk/>
          <pc:sldMk cId="3128420762" sldId="1417"/>
        </pc:sldMkLst>
      </pc:sldChg>
      <pc:sldChg chg="addSp delSp modSp mod">
        <pc:chgData name="MAITRE Claire" userId="2ca220a9-5a16-4cc1-9b31-68f63fef5f89" providerId="ADAL" clId="{B6D3654B-797E-4C10-A973-B04F7ECC1543}" dt="2025-05-23T06:16:05.142" v="257" actId="20577"/>
        <pc:sldMkLst>
          <pc:docMk/>
          <pc:sldMk cId="1891265558" sldId="1419"/>
        </pc:sldMkLst>
        <pc:spChg chg="mod">
          <ac:chgData name="MAITRE Claire" userId="2ca220a9-5a16-4cc1-9b31-68f63fef5f89" providerId="ADAL" clId="{B6D3654B-797E-4C10-A973-B04F7ECC1543}" dt="2025-05-23T06:16:05.142" v="257" actId="20577"/>
          <ac:spMkLst>
            <pc:docMk/>
            <pc:sldMk cId="1891265558" sldId="1419"/>
            <ac:spMk id="3" creationId="{DF2F10A7-AFBD-F2FD-89AA-DE2DDB3377A1}"/>
          </ac:spMkLst>
        </pc:spChg>
      </pc:sldChg>
      <pc:sldChg chg="modSp mod modNotesTx">
        <pc:chgData name="MAITRE Claire" userId="2ca220a9-5a16-4cc1-9b31-68f63fef5f89" providerId="ADAL" clId="{B6D3654B-797E-4C10-A973-B04F7ECC1543}" dt="2025-05-25T14:11:31.920" v="1288" actId="20577"/>
        <pc:sldMkLst>
          <pc:docMk/>
          <pc:sldMk cId="2650583263" sldId="1421"/>
        </pc:sldMkLst>
        <pc:spChg chg="mod">
          <ac:chgData name="MAITRE Claire" userId="2ca220a9-5a16-4cc1-9b31-68f63fef5f89" providerId="ADAL" clId="{B6D3654B-797E-4C10-A973-B04F7ECC1543}" dt="2025-05-23T06:17:09.582" v="263" actId="20577"/>
          <ac:spMkLst>
            <pc:docMk/>
            <pc:sldMk cId="2650583263" sldId="1421"/>
            <ac:spMk id="4" creationId="{37D7DB6D-BD6E-C6CE-FE74-5C34E431C4AA}"/>
          </ac:spMkLst>
        </pc:spChg>
      </pc:sldChg>
      <pc:sldChg chg="addSp modSp mod">
        <pc:chgData name="MAITRE Claire" userId="2ca220a9-5a16-4cc1-9b31-68f63fef5f89" providerId="ADAL" clId="{B6D3654B-797E-4C10-A973-B04F7ECC1543}" dt="2025-05-23T06:31:44.597" v="337" actId="404"/>
        <pc:sldMkLst>
          <pc:docMk/>
          <pc:sldMk cId="4241954920" sldId="1424"/>
        </pc:sldMkLst>
        <pc:spChg chg="mod">
          <ac:chgData name="MAITRE Claire" userId="2ca220a9-5a16-4cc1-9b31-68f63fef5f89" providerId="ADAL" clId="{B6D3654B-797E-4C10-A973-B04F7ECC1543}" dt="2025-05-23T06:26:42.459" v="276" actId="207"/>
          <ac:spMkLst>
            <pc:docMk/>
            <pc:sldMk cId="4241954920" sldId="1424"/>
            <ac:spMk id="5" creationId="{61822A8A-86C0-D084-AFC3-989FF32CF5A7}"/>
          </ac:spMkLst>
        </pc:spChg>
        <pc:spChg chg="mod">
          <ac:chgData name="MAITRE Claire" userId="2ca220a9-5a16-4cc1-9b31-68f63fef5f89" providerId="ADAL" clId="{B6D3654B-797E-4C10-A973-B04F7ECC1543}" dt="2025-05-23T06:26:36.217" v="274" actId="207"/>
          <ac:spMkLst>
            <pc:docMk/>
            <pc:sldMk cId="4241954920" sldId="1424"/>
            <ac:spMk id="13" creationId="{0B541EAC-64E0-0421-371A-5021F9C3910C}"/>
          </ac:spMkLst>
        </pc:spChg>
        <pc:spChg chg="mod">
          <ac:chgData name="MAITRE Claire" userId="2ca220a9-5a16-4cc1-9b31-68f63fef5f89" providerId="ADAL" clId="{B6D3654B-797E-4C10-A973-B04F7ECC1543}" dt="2025-05-23T06:26:49.707" v="278" actId="207"/>
          <ac:spMkLst>
            <pc:docMk/>
            <pc:sldMk cId="4241954920" sldId="1424"/>
            <ac:spMk id="14" creationId="{FC194A9E-A15B-B7FB-2622-E47DF09093E6}"/>
          </ac:spMkLst>
        </pc:spChg>
        <pc:spChg chg="mod">
          <ac:chgData name="MAITRE Claire" userId="2ca220a9-5a16-4cc1-9b31-68f63fef5f89" providerId="ADAL" clId="{B6D3654B-797E-4C10-A973-B04F7ECC1543}" dt="2025-05-23T06:26:39.228" v="275" actId="207"/>
          <ac:spMkLst>
            <pc:docMk/>
            <pc:sldMk cId="4241954920" sldId="1424"/>
            <ac:spMk id="26" creationId="{A9B6D6C5-D413-0203-C1D2-AFDC4BD17E34}"/>
          </ac:spMkLst>
        </pc:spChg>
        <pc:spChg chg="mod">
          <ac:chgData name="MAITRE Claire" userId="2ca220a9-5a16-4cc1-9b31-68f63fef5f89" providerId="ADAL" clId="{B6D3654B-797E-4C10-A973-B04F7ECC1543}" dt="2025-05-23T06:26:45.794" v="277" actId="207"/>
          <ac:spMkLst>
            <pc:docMk/>
            <pc:sldMk cId="4241954920" sldId="1424"/>
            <ac:spMk id="27" creationId="{D859A0CA-D399-338A-6D9A-6DFACEF75CD7}"/>
          </ac:spMkLst>
        </pc:spChg>
      </pc:sldChg>
      <pc:sldChg chg="modNotesTx">
        <pc:chgData name="MAITRE Claire" userId="2ca220a9-5a16-4cc1-9b31-68f63fef5f89" providerId="ADAL" clId="{B6D3654B-797E-4C10-A973-B04F7ECC1543}" dt="2025-05-25T14:12:13.998" v="1401" actId="20577"/>
        <pc:sldMkLst>
          <pc:docMk/>
          <pc:sldMk cId="1680472514" sldId="1431"/>
        </pc:sldMkLst>
      </pc:sldChg>
      <pc:sldChg chg="addSp delSp modSp mod modNotesTx">
        <pc:chgData name="MAITRE Claire" userId="2ca220a9-5a16-4cc1-9b31-68f63fef5f89" providerId="ADAL" clId="{B6D3654B-797E-4C10-A973-B04F7ECC1543}" dt="2025-05-25T14:13:13.896" v="1500" actId="20577"/>
        <pc:sldMkLst>
          <pc:docMk/>
          <pc:sldMk cId="1707757334" sldId="1432"/>
        </pc:sldMkLst>
        <pc:spChg chg="mod">
          <ac:chgData name="MAITRE Claire" userId="2ca220a9-5a16-4cc1-9b31-68f63fef5f89" providerId="ADAL" clId="{B6D3654B-797E-4C10-A973-B04F7ECC1543}" dt="2025-05-24T16:20:41.397" v="809" actId="20577"/>
          <ac:spMkLst>
            <pc:docMk/>
            <pc:sldMk cId="1707757334" sldId="1432"/>
            <ac:spMk id="2" creationId="{2172250B-41CE-F685-3B3D-A65AD5873B5F}"/>
          </ac:spMkLst>
        </pc:spChg>
        <pc:spChg chg="add mod">
          <ac:chgData name="MAITRE Claire" userId="2ca220a9-5a16-4cc1-9b31-68f63fef5f89" providerId="ADAL" clId="{B6D3654B-797E-4C10-A973-B04F7ECC1543}" dt="2025-05-22T14:18:52.038" v="222" actId="14100"/>
          <ac:spMkLst>
            <pc:docMk/>
            <pc:sldMk cId="1707757334" sldId="1432"/>
            <ac:spMk id="3" creationId="{32FA6F47-6673-4FCB-FC16-8824857D1E4B}"/>
          </ac:spMkLst>
        </pc:spChg>
        <pc:picChg chg="add mod">
          <ac:chgData name="MAITRE Claire" userId="2ca220a9-5a16-4cc1-9b31-68f63fef5f89" providerId="ADAL" clId="{B6D3654B-797E-4C10-A973-B04F7ECC1543}" dt="2025-05-23T06:32:43.639" v="359" actId="1036"/>
          <ac:picMkLst>
            <pc:docMk/>
            <pc:sldMk cId="1707757334" sldId="1432"/>
            <ac:picMk id="4" creationId="{DCF6CE4D-3E79-3C13-2136-E1708FE8A32D}"/>
          </ac:picMkLst>
        </pc:picChg>
        <pc:picChg chg="add mod">
          <ac:chgData name="MAITRE Claire" userId="2ca220a9-5a16-4cc1-9b31-68f63fef5f89" providerId="ADAL" clId="{B6D3654B-797E-4C10-A973-B04F7ECC1543}" dt="2025-05-23T06:32:41.046" v="356" actId="1036"/>
          <ac:picMkLst>
            <pc:docMk/>
            <pc:sldMk cId="1707757334" sldId="1432"/>
            <ac:picMk id="9" creationId="{10527A62-E260-761C-3F82-162D2EEF6829}"/>
          </ac:picMkLst>
        </pc:picChg>
        <pc:picChg chg="add mod">
          <ac:chgData name="MAITRE Claire" userId="2ca220a9-5a16-4cc1-9b31-68f63fef5f89" providerId="ADAL" clId="{B6D3654B-797E-4C10-A973-B04F7ECC1543}" dt="2025-05-23T06:32:38.140" v="351" actId="1036"/>
          <ac:picMkLst>
            <pc:docMk/>
            <pc:sldMk cId="1707757334" sldId="1432"/>
            <ac:picMk id="10" creationId="{F0F22E0B-83ED-0405-6E08-C86AC0618FB6}"/>
          </ac:picMkLst>
        </pc:picChg>
      </pc:sldChg>
      <pc:sldChg chg="add mod modShow">
        <pc:chgData name="MAITRE Claire" userId="2ca220a9-5a16-4cc1-9b31-68f63fef5f89" providerId="ADAL" clId="{B6D3654B-797E-4C10-A973-B04F7ECC1543}" dt="2025-05-26T11:54:01.368" v="2750" actId="729"/>
        <pc:sldMkLst>
          <pc:docMk/>
          <pc:sldMk cId="3046805649" sldId="1435"/>
        </pc:sldMkLst>
      </pc:sldChg>
      <pc:sldChg chg="add mod modShow">
        <pc:chgData name="MAITRE Claire" userId="2ca220a9-5a16-4cc1-9b31-68f63fef5f89" providerId="ADAL" clId="{B6D3654B-797E-4C10-A973-B04F7ECC1543}" dt="2025-05-26T11:54:22.832" v="2752" actId="729"/>
        <pc:sldMkLst>
          <pc:docMk/>
          <pc:sldMk cId="345368913" sldId="1436"/>
        </pc:sldMkLst>
      </pc:sldChg>
      <pc:sldChg chg="add mod modShow">
        <pc:chgData name="MAITRE Claire" userId="2ca220a9-5a16-4cc1-9b31-68f63fef5f89" providerId="ADAL" clId="{B6D3654B-797E-4C10-A973-B04F7ECC1543}" dt="2025-05-26T11:54:25.210" v="2753" actId="729"/>
        <pc:sldMkLst>
          <pc:docMk/>
          <pc:sldMk cId="3719545220" sldId="1437"/>
        </pc:sldMkLst>
      </pc:sldChg>
      <pc:sldChg chg="add mod modShow">
        <pc:chgData name="MAITRE Claire" userId="2ca220a9-5a16-4cc1-9b31-68f63fef5f89" providerId="ADAL" clId="{B6D3654B-797E-4C10-A973-B04F7ECC1543}" dt="2025-05-26T11:54:27.207" v="2754" actId="729"/>
        <pc:sldMkLst>
          <pc:docMk/>
          <pc:sldMk cId="3483354272" sldId="1438"/>
        </pc:sldMkLst>
      </pc:sldChg>
      <pc:sldChg chg="modSp mod">
        <pc:chgData name="MAITRE Claire" userId="2ca220a9-5a16-4cc1-9b31-68f63fef5f89" providerId="ADAL" clId="{B6D3654B-797E-4C10-A973-B04F7ECC1543}" dt="2025-05-22T14:23:39.597" v="251" actId="20577"/>
        <pc:sldMkLst>
          <pc:docMk/>
          <pc:sldMk cId="3219623665" sldId="1480"/>
        </pc:sldMkLst>
      </pc:sldChg>
      <pc:sldChg chg="addSp delSp modSp mod modNotesTx">
        <pc:chgData name="MAITRE Claire" userId="2ca220a9-5a16-4cc1-9b31-68f63fef5f89" providerId="ADAL" clId="{B6D3654B-797E-4C10-A973-B04F7ECC1543}" dt="2025-05-25T14:17:15.557" v="2083" actId="20577"/>
        <pc:sldMkLst>
          <pc:docMk/>
          <pc:sldMk cId="198765059" sldId="1489"/>
        </pc:sldMkLst>
        <pc:spChg chg="add mod">
          <ac:chgData name="MAITRE Claire" userId="2ca220a9-5a16-4cc1-9b31-68f63fef5f89" providerId="ADAL" clId="{B6D3654B-797E-4C10-A973-B04F7ECC1543}" dt="2025-05-22T14:18:56.242" v="224"/>
          <ac:spMkLst>
            <pc:docMk/>
            <pc:sldMk cId="198765059" sldId="1489"/>
            <ac:spMk id="2" creationId="{37D7DB6D-BD6E-C6CE-FE74-5C34E431C4AA}"/>
          </ac:spMkLst>
        </pc:spChg>
      </pc:sldChg>
      <pc:sldChg chg="modSp mod">
        <pc:chgData name="MAITRE Claire" userId="2ca220a9-5a16-4cc1-9b31-68f63fef5f89" providerId="ADAL" clId="{B6D3654B-797E-4C10-A973-B04F7ECC1543}" dt="2025-05-25T14:09:47.317" v="1140" actId="1076"/>
        <pc:sldMkLst>
          <pc:docMk/>
          <pc:sldMk cId="1414745673" sldId="1495"/>
        </pc:sldMkLst>
        <pc:spChg chg="mod">
          <ac:chgData name="MAITRE Claire" userId="2ca220a9-5a16-4cc1-9b31-68f63fef5f89" providerId="ADAL" clId="{B6D3654B-797E-4C10-A973-B04F7ECC1543}" dt="2025-05-25T14:09:30.175" v="1137" actId="1076"/>
          <ac:spMkLst>
            <pc:docMk/>
            <pc:sldMk cId="1414745673" sldId="1495"/>
            <ac:spMk id="6" creationId="{EB73759B-85A4-F258-F3BC-C300D0D2FA27}"/>
          </ac:spMkLst>
        </pc:spChg>
        <pc:spChg chg="mod">
          <ac:chgData name="MAITRE Claire" userId="2ca220a9-5a16-4cc1-9b31-68f63fef5f89" providerId="ADAL" clId="{B6D3654B-797E-4C10-A973-B04F7ECC1543}" dt="2025-05-25T14:09:38.054" v="1138" actId="1076"/>
          <ac:spMkLst>
            <pc:docMk/>
            <pc:sldMk cId="1414745673" sldId="1495"/>
            <ac:spMk id="7" creationId="{C12EB685-7880-70EF-694A-DFBC4A324005}"/>
          </ac:spMkLst>
        </pc:spChg>
        <pc:spChg chg="mod">
          <ac:chgData name="MAITRE Claire" userId="2ca220a9-5a16-4cc1-9b31-68f63fef5f89" providerId="ADAL" clId="{B6D3654B-797E-4C10-A973-B04F7ECC1543}" dt="2025-05-25T14:09:47.317" v="1140" actId="1076"/>
          <ac:spMkLst>
            <pc:docMk/>
            <pc:sldMk cId="1414745673" sldId="1495"/>
            <ac:spMk id="8" creationId="{FA93EEA6-D185-3BAD-7DA4-D5BFE3A6E602}"/>
          </ac:spMkLst>
        </pc:spChg>
        <pc:spChg chg="mod">
          <ac:chgData name="MAITRE Claire" userId="2ca220a9-5a16-4cc1-9b31-68f63fef5f89" providerId="ADAL" clId="{B6D3654B-797E-4C10-A973-B04F7ECC1543}" dt="2025-05-25T14:09:43.458" v="1139" actId="1076"/>
          <ac:spMkLst>
            <pc:docMk/>
            <pc:sldMk cId="1414745673" sldId="1495"/>
            <ac:spMk id="11" creationId="{57D5EC58-1B07-BC71-EABF-F1A646FCE296}"/>
          </ac:spMkLst>
        </pc:spChg>
      </pc:sldChg>
      <pc:sldChg chg="modSp del mod modNotesTx">
        <pc:chgData name="MAITRE Claire" userId="2ca220a9-5a16-4cc1-9b31-68f63fef5f89" providerId="ADAL" clId="{B6D3654B-797E-4C10-A973-B04F7ECC1543}" dt="2025-05-25T14:06:02.845" v="1082" actId="47"/>
        <pc:sldMkLst>
          <pc:docMk/>
          <pc:sldMk cId="4157043433" sldId="1500"/>
        </pc:sldMkLst>
      </pc:sldChg>
      <pc:sldChg chg="modSp mod modNotesTx">
        <pc:chgData name="MAITRE Claire" userId="2ca220a9-5a16-4cc1-9b31-68f63fef5f89" providerId="ADAL" clId="{B6D3654B-797E-4C10-A973-B04F7ECC1543}" dt="2025-05-25T14:14:16.286" v="1570" actId="20577"/>
        <pc:sldMkLst>
          <pc:docMk/>
          <pc:sldMk cId="165166379" sldId="1501"/>
        </pc:sldMkLst>
      </pc:sldChg>
      <pc:sldChg chg="modSp mod">
        <pc:chgData name="MAITRE Claire" userId="2ca220a9-5a16-4cc1-9b31-68f63fef5f89" providerId="ADAL" clId="{B6D3654B-797E-4C10-A973-B04F7ECC1543}" dt="2025-05-23T06:19:46.780" v="267" actId="207"/>
        <pc:sldMkLst>
          <pc:docMk/>
          <pc:sldMk cId="3278933723" sldId="1502"/>
        </pc:sldMkLst>
      </pc:sldChg>
      <pc:sldChg chg="ord">
        <pc:chgData name="MAITRE Claire" userId="2ca220a9-5a16-4cc1-9b31-68f63fef5f89" providerId="ADAL" clId="{B6D3654B-797E-4C10-A973-B04F7ECC1543}" dt="2025-05-23T06:39:29.669" v="440"/>
        <pc:sldMkLst>
          <pc:docMk/>
          <pc:sldMk cId="2256427535" sldId="1503"/>
        </pc:sldMkLst>
      </pc:sldChg>
      <pc:sldChg chg="modSp mod modNotesTx">
        <pc:chgData name="MAITRE Claire" userId="2ca220a9-5a16-4cc1-9b31-68f63fef5f89" providerId="ADAL" clId="{B6D3654B-797E-4C10-A973-B04F7ECC1543}" dt="2025-05-25T14:19:08.341" v="2384" actId="20577"/>
        <pc:sldMkLst>
          <pc:docMk/>
          <pc:sldMk cId="3269841618" sldId="1504"/>
        </pc:sldMkLst>
        <pc:graphicFrameChg chg="modGraphic">
          <ac:chgData name="MAITRE Claire" userId="2ca220a9-5a16-4cc1-9b31-68f63fef5f89" providerId="ADAL" clId="{B6D3654B-797E-4C10-A973-B04F7ECC1543}" dt="2025-05-24T14:28:06.603" v="772" actId="20577"/>
          <ac:graphicFrameMkLst>
            <pc:docMk/>
            <pc:sldMk cId="3269841618" sldId="1504"/>
            <ac:graphicFrameMk id="2" creationId="{7E6A54AB-C80C-64B2-8FA6-F9268A4FD228}"/>
          </ac:graphicFrameMkLst>
        </pc:graphicFrameChg>
      </pc:sldChg>
      <pc:sldChg chg="addSp delSp modSp mod modCm modNotesTx">
        <pc:chgData name="MAITRE Claire" userId="2ca220a9-5a16-4cc1-9b31-68f63fef5f89" providerId="ADAL" clId="{B6D3654B-797E-4C10-A973-B04F7ECC1543}" dt="2025-05-25T14:25:40.296" v="2744" actId="20577"/>
        <pc:sldMkLst>
          <pc:docMk/>
          <pc:sldMk cId="1388168927" sldId="1507"/>
        </pc:sldMkLst>
        <pc:spChg chg="add mod">
          <ac:chgData name="MAITRE Claire" userId="2ca220a9-5a16-4cc1-9b31-68f63fef5f89" providerId="ADAL" clId="{B6D3654B-797E-4C10-A973-B04F7ECC1543}" dt="2025-05-22T14:20:49.702" v="246" actId="1076"/>
          <ac:spMkLst>
            <pc:docMk/>
            <pc:sldMk cId="1388168927" sldId="1507"/>
            <ac:spMk id="3" creationId="{EECB946B-4DA9-2F3C-C359-D5E9B64BE86E}"/>
          </ac:spMkLst>
        </pc:spChg>
        <pc:graphicFrameChg chg="modGraphic">
          <ac:chgData name="MAITRE Claire" userId="2ca220a9-5a16-4cc1-9b31-68f63fef5f89" providerId="ADAL" clId="{B6D3654B-797E-4C10-A973-B04F7ECC1543}" dt="2025-05-22T14:20:20.138" v="229" actId="20577"/>
          <ac:graphicFrameMkLst>
            <pc:docMk/>
            <pc:sldMk cId="1388168927" sldId="1507"/>
            <ac:graphicFrameMk id="2" creationId="{9A3D2466-BA55-9BD6-D233-1ED51830231C}"/>
          </ac:graphicFrameMkLst>
        </pc:graphicFrameChg>
        <pc:picChg chg="mod">
          <ac:chgData name="MAITRE Claire" userId="2ca220a9-5a16-4cc1-9b31-68f63fef5f89" providerId="ADAL" clId="{B6D3654B-797E-4C10-A973-B04F7ECC1543}" dt="2025-05-23T06:37:31.793" v="438" actId="1076"/>
          <ac:picMkLst>
            <pc:docMk/>
            <pc:sldMk cId="1388168927" sldId="1507"/>
            <ac:picMk id="8" creationId="{125950C7-7FCF-80AC-62A6-61FED1205CDB}"/>
          </ac:picMkLst>
        </pc:picChg>
        <pc:extLst>
          <p:ext xmlns:p="http://schemas.openxmlformats.org/presentationml/2006/main" uri="{D6D511B9-2390-475A-947B-AFAB55BFBCF1}">
            <pc226:cmChg xmlns:pc226="http://schemas.microsoft.com/office/powerpoint/2022/06/main/command" chg="mod">
              <pc226:chgData name="MAITRE Claire" userId="2ca220a9-5a16-4cc1-9b31-68f63fef5f89" providerId="ADAL" clId="{B6D3654B-797E-4C10-A973-B04F7ECC1543}" dt="2025-05-22T14:20:20.138" v="229" actId="20577"/>
              <pc2:cmMkLst xmlns:pc2="http://schemas.microsoft.com/office/powerpoint/2019/9/main/command">
                <pc:docMk/>
                <pc:sldMk cId="1388168927" sldId="1507"/>
                <pc2:cmMk id="{88AAA2E0-AAA6-4C11-89C2-8626FEC1AA60}"/>
              </pc2:cmMkLst>
            </pc226:cmChg>
          </p:ext>
        </pc:extLst>
      </pc:sldChg>
      <pc:sldChg chg="del">
        <pc:chgData name="MAITRE Claire" userId="2ca220a9-5a16-4cc1-9b31-68f63fef5f89" providerId="ADAL" clId="{B6D3654B-797E-4C10-A973-B04F7ECC1543}" dt="2025-05-22T14:19:53.726" v="227" actId="47"/>
        <pc:sldMkLst>
          <pc:docMk/>
          <pc:sldMk cId="1930004857" sldId="1508"/>
        </pc:sldMkLst>
      </pc:sldChg>
      <pc:sldChg chg="addSp delSp modSp new mod">
        <pc:chgData name="MAITRE Claire" userId="2ca220a9-5a16-4cc1-9b31-68f63fef5f89" providerId="ADAL" clId="{B6D3654B-797E-4C10-A973-B04F7ECC1543}" dt="2025-05-23T13:08:30.901" v="704" actId="108"/>
        <pc:sldMkLst>
          <pc:docMk/>
          <pc:sldMk cId="3300721306" sldId="1508"/>
        </pc:sldMkLst>
      </pc:sldChg>
      <pc:sldChg chg="new del">
        <pc:chgData name="MAITRE Claire" userId="2ca220a9-5a16-4cc1-9b31-68f63fef5f89" providerId="ADAL" clId="{B6D3654B-797E-4C10-A973-B04F7ECC1543}" dt="2025-05-24T16:22:11.480" v="811" actId="680"/>
        <pc:sldMkLst>
          <pc:docMk/>
          <pc:sldMk cId="141930393" sldId="1509"/>
        </pc:sldMkLst>
      </pc:sldChg>
      <pc:sldChg chg="del">
        <pc:chgData name="MAITRE Claire" userId="2ca220a9-5a16-4cc1-9b31-68f63fef5f89" providerId="ADAL" clId="{B6D3654B-797E-4C10-A973-B04F7ECC1543}" dt="2025-05-22T14:19:34.426" v="225" actId="47"/>
        <pc:sldMkLst>
          <pc:docMk/>
          <pc:sldMk cId="1758942006" sldId="1509"/>
        </pc:sldMkLst>
      </pc:sldChg>
      <pc:sldChg chg="addSp modSp add mod modAnim modNotesTx">
        <pc:chgData name="MAITRE Claire" userId="2ca220a9-5a16-4cc1-9b31-68f63fef5f89" providerId="ADAL" clId="{B6D3654B-797E-4C10-A973-B04F7ECC1543}" dt="2025-05-25T14:21:31.367" v="2556" actId="20577"/>
        <pc:sldMkLst>
          <pc:docMk/>
          <pc:sldMk cId="2569200144" sldId="1509"/>
        </pc:sldMkLst>
      </pc:sldChg>
      <pc:sldChg chg="add del">
        <pc:chgData name="MAITRE Claire" userId="2ca220a9-5a16-4cc1-9b31-68f63fef5f89" providerId="ADAL" clId="{B6D3654B-797E-4C10-A973-B04F7ECC1543}" dt="2025-05-23T06:21:30.443" v="268" actId="47"/>
        <pc:sldMkLst>
          <pc:docMk/>
          <pc:sldMk cId="3756616834" sldId="1509"/>
        </pc:sldMkLst>
      </pc:sldChg>
    </pc:docChg>
  </pc:docChgLst>
  <pc:docChgLst>
    <pc:chgData name="MAITRE Claire" userId="2ca220a9-5a16-4cc1-9b31-68f63fef5f89" providerId="ADAL" clId="{8490D6CB-8724-481E-BBD8-40D4A86F0151}"/>
    <pc:docChg chg="undo custSel addSld delSld modSld sldOrd">
      <pc:chgData name="MAITRE Claire" userId="2ca220a9-5a16-4cc1-9b31-68f63fef5f89" providerId="ADAL" clId="{8490D6CB-8724-481E-BBD8-40D4A86F0151}" dt="2025-06-06T11:57:56.196" v="5862" actId="14100"/>
      <pc:docMkLst>
        <pc:docMk/>
      </pc:docMkLst>
      <pc:sldChg chg="addSp delSp modSp mod modAnim">
        <pc:chgData name="MAITRE Claire" userId="2ca220a9-5a16-4cc1-9b31-68f63fef5f89" providerId="ADAL" clId="{8490D6CB-8724-481E-BBD8-40D4A86F0151}" dt="2025-06-06T11:57:56.196" v="5862" actId="14100"/>
        <pc:sldMkLst>
          <pc:docMk/>
          <pc:sldMk cId="1376946805" sldId="257"/>
        </pc:sldMkLst>
        <pc:spChg chg="add mod">
          <ac:chgData name="MAITRE Claire" userId="2ca220a9-5a16-4cc1-9b31-68f63fef5f89" providerId="ADAL" clId="{8490D6CB-8724-481E-BBD8-40D4A86F0151}" dt="2025-06-06T11:57:56.196" v="5862" actId="14100"/>
          <ac:spMkLst>
            <pc:docMk/>
            <pc:sldMk cId="1376946805" sldId="257"/>
            <ac:spMk id="3" creationId="{31C78194-DD92-ACFE-CC29-31C9B00986C8}"/>
          </ac:spMkLst>
        </pc:spChg>
        <pc:picChg chg="add mod">
          <ac:chgData name="MAITRE Claire" userId="2ca220a9-5a16-4cc1-9b31-68f63fef5f89" providerId="ADAL" clId="{8490D6CB-8724-481E-BBD8-40D4A86F0151}" dt="2025-06-04T13:16:30.878" v="3404" actId="1076"/>
          <ac:picMkLst>
            <pc:docMk/>
            <pc:sldMk cId="1376946805" sldId="257"/>
            <ac:picMk id="2" creationId="{BB2F190D-0549-1114-2FE1-6DB8EABF112F}"/>
          </ac:picMkLst>
        </pc:picChg>
        <pc:picChg chg="del mod">
          <ac:chgData name="MAITRE Claire" userId="2ca220a9-5a16-4cc1-9b31-68f63fef5f89" providerId="ADAL" clId="{8490D6CB-8724-481E-BBD8-40D4A86F0151}" dt="2025-06-06T11:57:12.360" v="5858" actId="478"/>
          <ac:picMkLst>
            <pc:docMk/>
            <pc:sldMk cId="1376946805" sldId="257"/>
            <ac:picMk id="5" creationId="{CA28154C-52B9-3E12-8AE1-FCA1521CB80E}"/>
          </ac:picMkLst>
        </pc:picChg>
      </pc:sldChg>
      <pc:sldChg chg="addSp modSp mod modAnim">
        <pc:chgData name="MAITRE Claire" userId="2ca220a9-5a16-4cc1-9b31-68f63fef5f89" providerId="ADAL" clId="{8490D6CB-8724-481E-BBD8-40D4A86F0151}" dt="2025-06-04T13:17:24.365" v="3406" actId="1076"/>
        <pc:sldMkLst>
          <pc:docMk/>
          <pc:sldMk cId="2486135744" sldId="298"/>
        </pc:sldMkLst>
        <pc:spChg chg="mod">
          <ac:chgData name="MAITRE Claire" userId="2ca220a9-5a16-4cc1-9b31-68f63fef5f89" providerId="ADAL" clId="{8490D6CB-8724-481E-BBD8-40D4A86F0151}" dt="2025-06-02T11:47:28.210" v="270" actId="13926"/>
          <ac:spMkLst>
            <pc:docMk/>
            <pc:sldMk cId="2486135744" sldId="298"/>
            <ac:spMk id="10" creationId="{00000000-0000-0000-0000-000000000000}"/>
          </ac:spMkLst>
        </pc:spChg>
        <pc:picChg chg="add mod">
          <ac:chgData name="MAITRE Claire" userId="2ca220a9-5a16-4cc1-9b31-68f63fef5f89" providerId="ADAL" clId="{8490D6CB-8724-481E-BBD8-40D4A86F0151}" dt="2025-06-04T13:17:24.365" v="3406" actId="1076"/>
          <ac:picMkLst>
            <pc:docMk/>
            <pc:sldMk cId="2486135744" sldId="298"/>
            <ac:picMk id="2" creationId="{EAC2A4ED-D6CC-6E64-2AC6-6388DC7B7E5F}"/>
          </ac:picMkLst>
        </pc:picChg>
      </pc:sldChg>
      <pc:sldChg chg="del modNotesTx">
        <pc:chgData name="MAITRE Claire" userId="2ca220a9-5a16-4cc1-9b31-68f63fef5f89" providerId="ADAL" clId="{8490D6CB-8724-481E-BBD8-40D4A86F0151}" dt="2025-06-04T11:11:47.261" v="3401" actId="47"/>
        <pc:sldMkLst>
          <pc:docMk/>
          <pc:sldMk cId="3820333080" sldId="445"/>
        </pc:sldMkLst>
      </pc:sldChg>
      <pc:sldChg chg="addSp delSp modSp mod delAnim modAnim">
        <pc:chgData name="MAITRE Claire" userId="2ca220a9-5a16-4cc1-9b31-68f63fef5f89" providerId="ADAL" clId="{8490D6CB-8724-481E-BBD8-40D4A86F0151}" dt="2025-06-04T14:55:55.390" v="5516" actId="1076"/>
        <pc:sldMkLst>
          <pc:docMk/>
          <pc:sldMk cId="511291691" sldId="539"/>
        </pc:sldMkLst>
        <pc:picChg chg="add mod">
          <ac:chgData name="MAITRE Claire" userId="2ca220a9-5a16-4cc1-9b31-68f63fef5f89" providerId="ADAL" clId="{8490D6CB-8724-481E-BBD8-40D4A86F0151}" dt="2025-06-04T14:55:55.390" v="5516" actId="1076"/>
          <ac:picMkLst>
            <pc:docMk/>
            <pc:sldMk cId="511291691" sldId="539"/>
            <ac:picMk id="6" creationId="{94D3FAF4-4948-9EF6-8C30-3E8AA5402E41}"/>
          </ac:picMkLst>
        </pc:picChg>
      </pc:sldChg>
      <pc:sldChg chg="del">
        <pc:chgData name="MAITRE Claire" userId="2ca220a9-5a16-4cc1-9b31-68f63fef5f89" providerId="ADAL" clId="{8490D6CB-8724-481E-BBD8-40D4A86F0151}" dt="2025-05-28T09:08:27.770" v="154" actId="47"/>
        <pc:sldMkLst>
          <pc:docMk/>
          <pc:sldMk cId="627830480" sldId="640"/>
        </pc:sldMkLst>
      </pc:sldChg>
      <pc:sldChg chg="addSp modSp mod modAnim">
        <pc:chgData name="MAITRE Claire" userId="2ca220a9-5a16-4cc1-9b31-68f63fef5f89" providerId="ADAL" clId="{8490D6CB-8724-481E-BBD8-40D4A86F0151}" dt="2025-06-04T13:18:46.100" v="3419" actId="1076"/>
        <pc:sldMkLst>
          <pc:docMk/>
          <pc:sldMk cId="2587416574" sldId="1026"/>
        </pc:sldMkLst>
        <pc:picChg chg="add mod">
          <ac:chgData name="MAITRE Claire" userId="2ca220a9-5a16-4cc1-9b31-68f63fef5f89" providerId="ADAL" clId="{8490D6CB-8724-481E-BBD8-40D4A86F0151}" dt="2025-06-04T13:18:46.100" v="3419" actId="1076"/>
          <ac:picMkLst>
            <pc:docMk/>
            <pc:sldMk cId="2587416574" sldId="1026"/>
            <ac:picMk id="5" creationId="{6ACCEB3D-3A69-E0B2-6CBF-5618FCD0B1D4}"/>
          </ac:picMkLst>
        </pc:picChg>
      </pc:sldChg>
      <pc:sldChg chg="modSp mod">
        <pc:chgData name="MAITRE Claire" userId="2ca220a9-5a16-4cc1-9b31-68f63fef5f89" providerId="ADAL" clId="{8490D6CB-8724-481E-BBD8-40D4A86F0151}" dt="2025-05-28T09:02:56.632" v="104" actId="20577"/>
        <pc:sldMkLst>
          <pc:docMk/>
          <pc:sldMk cId="243035313" sldId="1221"/>
        </pc:sldMkLst>
        <pc:spChg chg="mod">
          <ac:chgData name="MAITRE Claire" userId="2ca220a9-5a16-4cc1-9b31-68f63fef5f89" providerId="ADAL" clId="{8490D6CB-8724-481E-BBD8-40D4A86F0151}" dt="2025-05-28T09:02:56.632" v="104" actId="20577"/>
          <ac:spMkLst>
            <pc:docMk/>
            <pc:sldMk cId="243035313" sldId="1221"/>
            <ac:spMk id="2" creationId="{00000000-0000-0000-0000-000000000000}"/>
          </ac:spMkLst>
        </pc:spChg>
      </pc:sldChg>
      <pc:sldChg chg="addSp modSp mod modAnim modNotesTx">
        <pc:chgData name="MAITRE Claire" userId="2ca220a9-5a16-4cc1-9b31-68f63fef5f89" providerId="ADAL" clId="{8490D6CB-8724-481E-BBD8-40D4A86F0151}" dt="2025-06-06T11:53:59.952" v="5796" actId="20577"/>
        <pc:sldMkLst>
          <pc:docMk/>
          <pc:sldMk cId="4195182876" sldId="1235"/>
        </pc:sldMkLst>
        <pc:picChg chg="add mod">
          <ac:chgData name="MAITRE Claire" userId="2ca220a9-5a16-4cc1-9b31-68f63fef5f89" providerId="ADAL" clId="{8490D6CB-8724-481E-BBD8-40D4A86F0151}" dt="2025-06-04T14:51:41.659" v="5493" actId="1076"/>
          <ac:picMkLst>
            <pc:docMk/>
            <pc:sldMk cId="4195182876" sldId="1235"/>
            <ac:picMk id="3" creationId="{E13A6949-830D-A70A-391E-F75E9A1B94B5}"/>
          </ac:picMkLst>
        </pc:picChg>
      </pc:sldChg>
      <pc:sldChg chg="addSp modSp mod modAnim modNotesTx">
        <pc:chgData name="MAITRE Claire" userId="2ca220a9-5a16-4cc1-9b31-68f63fef5f89" providerId="ADAL" clId="{8490D6CB-8724-481E-BBD8-40D4A86F0151}" dt="2025-06-06T11:54:03.853" v="5797" actId="20577"/>
        <pc:sldMkLst>
          <pc:docMk/>
          <pc:sldMk cId="3871118993" sldId="1242"/>
        </pc:sldMkLst>
        <pc:picChg chg="add mod">
          <ac:chgData name="MAITRE Claire" userId="2ca220a9-5a16-4cc1-9b31-68f63fef5f89" providerId="ADAL" clId="{8490D6CB-8724-481E-BBD8-40D4A86F0151}" dt="2025-06-04T14:51:21.772" v="5491" actId="1076"/>
          <ac:picMkLst>
            <pc:docMk/>
            <pc:sldMk cId="3871118993" sldId="1242"/>
            <ac:picMk id="4" creationId="{50C7CCA0-3B50-416D-5F94-E151F375054E}"/>
          </ac:picMkLst>
        </pc:picChg>
      </pc:sldChg>
      <pc:sldChg chg="addSp modSp mod">
        <pc:chgData name="MAITRE Claire" userId="2ca220a9-5a16-4cc1-9b31-68f63fef5f89" providerId="ADAL" clId="{8490D6CB-8724-481E-BBD8-40D4A86F0151}" dt="2025-06-06T11:52:31.020" v="5597" actId="1076"/>
        <pc:sldMkLst>
          <pc:docMk/>
          <pc:sldMk cId="2239862144" sldId="1249"/>
        </pc:sldMkLst>
        <pc:spChg chg="mod">
          <ac:chgData name="MAITRE Claire" userId="2ca220a9-5a16-4cc1-9b31-68f63fef5f89" providerId="ADAL" clId="{8490D6CB-8724-481E-BBD8-40D4A86F0151}" dt="2025-06-06T11:51:04.607" v="5523" actId="14100"/>
          <ac:spMkLst>
            <pc:docMk/>
            <pc:sldMk cId="2239862144" sldId="1249"/>
            <ac:spMk id="2" creationId="{C03E254E-29B8-971D-7BEE-220F0AFC23C5}"/>
          </ac:spMkLst>
        </pc:spChg>
        <pc:spChg chg="add mod">
          <ac:chgData name="MAITRE Claire" userId="2ca220a9-5a16-4cc1-9b31-68f63fef5f89" providerId="ADAL" clId="{8490D6CB-8724-481E-BBD8-40D4A86F0151}" dt="2025-06-06T11:52:31.020" v="5597" actId="1076"/>
          <ac:spMkLst>
            <pc:docMk/>
            <pc:sldMk cId="2239862144" sldId="1249"/>
            <ac:spMk id="3" creationId="{5FB5BFC9-1A8B-0511-021D-E10F3CB14136}"/>
          </ac:spMkLst>
        </pc:spChg>
      </pc:sldChg>
      <pc:sldChg chg="addSp modSp mod modAnim modNotesTx">
        <pc:chgData name="MAITRE Claire" userId="2ca220a9-5a16-4cc1-9b31-68f63fef5f89" providerId="ADAL" clId="{8490D6CB-8724-481E-BBD8-40D4A86F0151}" dt="2025-06-06T11:53:45.579" v="5793" actId="20577"/>
        <pc:sldMkLst>
          <pc:docMk/>
          <pc:sldMk cId="3267526226" sldId="1360"/>
        </pc:sldMkLst>
        <pc:picChg chg="add mod">
          <ac:chgData name="MAITRE Claire" userId="2ca220a9-5a16-4cc1-9b31-68f63fef5f89" providerId="ADAL" clId="{8490D6CB-8724-481E-BBD8-40D4A86F0151}" dt="2025-06-04T13:21:16.626" v="3430" actId="1076"/>
          <ac:picMkLst>
            <pc:docMk/>
            <pc:sldMk cId="3267526226" sldId="1360"/>
            <ac:picMk id="3" creationId="{D2904684-F787-B1CB-5A65-0DC44CA086F0}"/>
          </ac:picMkLst>
        </pc:picChg>
        <pc:picChg chg="mod">
          <ac:chgData name="MAITRE Claire" userId="2ca220a9-5a16-4cc1-9b31-68f63fef5f89" providerId="ADAL" clId="{8490D6CB-8724-481E-BBD8-40D4A86F0151}" dt="2025-06-04T13:21:00.001" v="3428" actId="1076"/>
          <ac:picMkLst>
            <pc:docMk/>
            <pc:sldMk cId="3267526226" sldId="1360"/>
            <ac:picMk id="1028" creationId="{8F4E2BF4-6DD1-BBDF-E120-4424CA906A9C}"/>
          </ac:picMkLst>
        </pc:picChg>
      </pc:sldChg>
      <pc:sldChg chg="addSp delSp modSp mod delAnim modAnim modNotesTx">
        <pc:chgData name="MAITRE Claire" userId="2ca220a9-5a16-4cc1-9b31-68f63fef5f89" providerId="ADAL" clId="{8490D6CB-8724-481E-BBD8-40D4A86F0151}" dt="2025-06-06T11:54:17.610" v="5798" actId="20577"/>
        <pc:sldMkLst>
          <pc:docMk/>
          <pc:sldMk cId="1461744522" sldId="1368"/>
        </pc:sldMkLst>
        <pc:picChg chg="add mod">
          <ac:chgData name="MAITRE Claire" userId="2ca220a9-5a16-4cc1-9b31-68f63fef5f89" providerId="ADAL" clId="{8490D6CB-8724-481E-BBD8-40D4A86F0151}" dt="2025-06-04T14:50:40.540" v="5486" actId="1076"/>
          <ac:picMkLst>
            <pc:docMk/>
            <pc:sldMk cId="1461744522" sldId="1368"/>
            <ac:picMk id="5" creationId="{83065B18-55E0-DD0A-5605-E92F307E26B6}"/>
          </ac:picMkLst>
        </pc:picChg>
      </pc:sldChg>
      <pc:sldChg chg="addSp modSp mod modAnim">
        <pc:chgData name="MAITRE Claire" userId="2ca220a9-5a16-4cc1-9b31-68f63fef5f89" providerId="ADAL" clId="{8490D6CB-8724-481E-BBD8-40D4A86F0151}" dt="2025-06-04T13:18:58.634" v="3421" actId="1076"/>
        <pc:sldMkLst>
          <pc:docMk/>
          <pc:sldMk cId="866189079" sldId="1370"/>
        </pc:sldMkLst>
        <pc:picChg chg="add mod">
          <ac:chgData name="MAITRE Claire" userId="2ca220a9-5a16-4cc1-9b31-68f63fef5f89" providerId="ADAL" clId="{8490D6CB-8724-481E-BBD8-40D4A86F0151}" dt="2025-06-04T13:18:58.634" v="3421" actId="1076"/>
          <ac:picMkLst>
            <pc:docMk/>
            <pc:sldMk cId="866189079" sldId="1370"/>
            <ac:picMk id="11" creationId="{50E0BA90-046E-7EC1-E1A8-165A2A55AEB6}"/>
          </ac:picMkLst>
        </pc:picChg>
      </pc:sldChg>
      <pc:sldChg chg="addSp delSp modSp mod delAnim modAnim modNotesTx">
        <pc:chgData name="MAITRE Claire" userId="2ca220a9-5a16-4cc1-9b31-68f63fef5f89" providerId="ADAL" clId="{8490D6CB-8724-481E-BBD8-40D4A86F0151}" dt="2025-06-06T11:53:38.118" v="5792" actId="20577"/>
        <pc:sldMkLst>
          <pc:docMk/>
          <pc:sldMk cId="2881873136" sldId="1399"/>
        </pc:sldMkLst>
        <pc:picChg chg="add mod">
          <ac:chgData name="MAITRE Claire" userId="2ca220a9-5a16-4cc1-9b31-68f63fef5f89" providerId="ADAL" clId="{8490D6CB-8724-481E-BBD8-40D4A86F0151}" dt="2025-06-04T14:55:40.896" v="5513" actId="1076"/>
          <ac:picMkLst>
            <pc:docMk/>
            <pc:sldMk cId="2881873136" sldId="1399"/>
            <ac:picMk id="8" creationId="{0B6D3277-D07F-A67E-1C4C-CD160210BDF2}"/>
          </ac:picMkLst>
        </pc:picChg>
      </pc:sldChg>
      <pc:sldChg chg="addSp modSp mod modAnim">
        <pc:chgData name="MAITRE Claire" userId="2ca220a9-5a16-4cc1-9b31-68f63fef5f89" providerId="ADAL" clId="{8490D6CB-8724-481E-BBD8-40D4A86F0151}" dt="2025-06-04T14:53:03.433" v="5498" actId="1076"/>
        <pc:sldMkLst>
          <pc:docMk/>
          <pc:sldMk cId="2575458823" sldId="1414"/>
        </pc:sldMkLst>
        <pc:picChg chg="add mod">
          <ac:chgData name="MAITRE Claire" userId="2ca220a9-5a16-4cc1-9b31-68f63fef5f89" providerId="ADAL" clId="{8490D6CB-8724-481E-BBD8-40D4A86F0151}" dt="2025-06-04T14:53:03.433" v="5498" actId="1076"/>
          <ac:picMkLst>
            <pc:docMk/>
            <pc:sldMk cId="2575458823" sldId="1414"/>
            <ac:picMk id="4" creationId="{E8F7B622-6DD5-532F-C391-4E62FA8FA256}"/>
          </ac:picMkLst>
        </pc:picChg>
      </pc:sldChg>
      <pc:sldChg chg="addSp delSp modSp mod modTransition delAnim modAnim modNotesTx">
        <pc:chgData name="MAITRE Claire" userId="2ca220a9-5a16-4cc1-9b31-68f63fef5f89" providerId="ADAL" clId="{8490D6CB-8724-481E-BBD8-40D4A86F0151}" dt="2025-06-06T11:53:33.095" v="5791" actId="20577"/>
        <pc:sldMkLst>
          <pc:docMk/>
          <pc:sldMk cId="3191198391" sldId="1416"/>
        </pc:sldMkLst>
        <pc:picChg chg="add mod">
          <ac:chgData name="MAITRE Claire" userId="2ca220a9-5a16-4cc1-9b31-68f63fef5f89" providerId="ADAL" clId="{8490D6CB-8724-481E-BBD8-40D4A86F0151}" dt="2025-06-04T14:53:21.776" v="5501" actId="1076"/>
          <ac:picMkLst>
            <pc:docMk/>
            <pc:sldMk cId="3191198391" sldId="1416"/>
            <ac:picMk id="14" creationId="{57EA074B-C1BB-2764-8D13-951076236830}"/>
          </ac:picMkLst>
        </pc:picChg>
      </pc:sldChg>
      <pc:sldChg chg="addSp delSp modSp mod delAnim modAnim">
        <pc:chgData name="MAITRE Claire" userId="2ca220a9-5a16-4cc1-9b31-68f63fef5f89" providerId="ADAL" clId="{8490D6CB-8724-481E-BBD8-40D4A86F0151}" dt="2025-06-04T14:51:08.170" v="5489" actId="1076"/>
        <pc:sldMkLst>
          <pc:docMk/>
          <pc:sldMk cId="3128420762" sldId="1417"/>
        </pc:sldMkLst>
        <pc:picChg chg="add mod">
          <ac:chgData name="MAITRE Claire" userId="2ca220a9-5a16-4cc1-9b31-68f63fef5f89" providerId="ADAL" clId="{8490D6CB-8724-481E-BBD8-40D4A86F0151}" dt="2025-06-04T14:51:08.170" v="5489" actId="1076"/>
          <ac:picMkLst>
            <pc:docMk/>
            <pc:sldMk cId="3128420762" sldId="1417"/>
            <ac:picMk id="6" creationId="{CE5C8568-9EA4-B0FC-6038-5101711D7CE9}"/>
          </ac:picMkLst>
        </pc:picChg>
      </pc:sldChg>
      <pc:sldChg chg="addSp delSp modSp mod delAnim modAnim modNotesTx">
        <pc:chgData name="MAITRE Claire" userId="2ca220a9-5a16-4cc1-9b31-68f63fef5f89" providerId="ADAL" clId="{8490D6CB-8724-481E-BBD8-40D4A86F0151}" dt="2025-06-06T11:53:50.288" v="5794" actId="20577"/>
        <pc:sldMkLst>
          <pc:docMk/>
          <pc:sldMk cId="1891265558" sldId="1419"/>
        </pc:sldMkLst>
        <pc:picChg chg="add mod">
          <ac:chgData name="MAITRE Claire" userId="2ca220a9-5a16-4cc1-9b31-68f63fef5f89" providerId="ADAL" clId="{8490D6CB-8724-481E-BBD8-40D4A86F0151}" dt="2025-06-04T15:00:22.169" v="5522" actId="1076"/>
          <ac:picMkLst>
            <pc:docMk/>
            <pc:sldMk cId="1891265558" sldId="1419"/>
            <ac:picMk id="6" creationId="{5FB60141-74D4-FE24-F532-6563E09145A7}"/>
          </ac:picMkLst>
        </pc:picChg>
      </pc:sldChg>
      <pc:sldChg chg="addSp modSp mod modAnim modNotesTx">
        <pc:chgData name="MAITRE Claire" userId="2ca220a9-5a16-4cc1-9b31-68f63fef5f89" providerId="ADAL" clId="{8490D6CB-8724-481E-BBD8-40D4A86F0151}" dt="2025-06-06T11:53:29.191" v="5790" actId="20577"/>
        <pc:sldMkLst>
          <pc:docMk/>
          <pc:sldMk cId="2650583263" sldId="1421"/>
        </pc:sldMkLst>
        <pc:spChg chg="mod">
          <ac:chgData name="MAITRE Claire" userId="2ca220a9-5a16-4cc1-9b31-68f63fef5f89" providerId="ADAL" clId="{8490D6CB-8724-481E-BBD8-40D4A86F0151}" dt="2025-05-28T14:42:40.432" v="196" actId="20577"/>
          <ac:spMkLst>
            <pc:docMk/>
            <pc:sldMk cId="2650583263" sldId="1421"/>
            <ac:spMk id="4" creationId="{37D7DB6D-BD6E-C6CE-FE74-5C34E431C4AA}"/>
          </ac:spMkLst>
        </pc:spChg>
        <pc:picChg chg="add mod">
          <ac:chgData name="MAITRE Claire" userId="2ca220a9-5a16-4cc1-9b31-68f63fef5f89" providerId="ADAL" clId="{8490D6CB-8724-481E-BBD8-40D4A86F0151}" dt="2025-06-04T13:22:20.114" v="3438" actId="1076"/>
          <ac:picMkLst>
            <pc:docMk/>
            <pc:sldMk cId="2650583263" sldId="1421"/>
            <ac:picMk id="2" creationId="{0E7D34AD-0B1D-404C-2E08-904993B84BFD}"/>
          </ac:picMkLst>
        </pc:picChg>
      </pc:sldChg>
      <pc:sldChg chg="addSp delSp modSp mod delAnim modAnim">
        <pc:chgData name="MAITRE Claire" userId="2ca220a9-5a16-4cc1-9b31-68f63fef5f89" providerId="ADAL" clId="{8490D6CB-8724-481E-BBD8-40D4A86F0151}" dt="2025-06-04T14:56:13.945" v="5519" actId="1076"/>
        <pc:sldMkLst>
          <pc:docMk/>
          <pc:sldMk cId="4241954920" sldId="1424"/>
        </pc:sldMkLst>
        <pc:spChg chg="mod">
          <ac:chgData name="MAITRE Claire" userId="2ca220a9-5a16-4cc1-9b31-68f63fef5f89" providerId="ADAL" clId="{8490D6CB-8724-481E-BBD8-40D4A86F0151}" dt="2025-05-28T09:08:19.099" v="153" actId="113"/>
          <ac:spMkLst>
            <pc:docMk/>
            <pc:sldMk cId="4241954920" sldId="1424"/>
            <ac:spMk id="32" creationId="{B714647F-F4D4-25F4-5F75-1611C7CAA1DD}"/>
          </ac:spMkLst>
        </pc:spChg>
        <pc:spChg chg="mod">
          <ac:chgData name="MAITRE Claire" userId="2ca220a9-5a16-4cc1-9b31-68f63fef5f89" providerId="ADAL" clId="{8490D6CB-8724-481E-BBD8-40D4A86F0151}" dt="2025-06-04T13:57:27.540" v="3476" actId="1076"/>
          <ac:spMkLst>
            <pc:docMk/>
            <pc:sldMk cId="4241954920" sldId="1424"/>
            <ac:spMk id="45" creationId="{DA56FEC5-C06E-5F08-3055-CB463EDA3922}"/>
          </ac:spMkLst>
        </pc:spChg>
        <pc:picChg chg="add mod">
          <ac:chgData name="MAITRE Claire" userId="2ca220a9-5a16-4cc1-9b31-68f63fef5f89" providerId="ADAL" clId="{8490D6CB-8724-481E-BBD8-40D4A86F0151}" dt="2025-06-04T14:56:13.945" v="5519" actId="1076"/>
          <ac:picMkLst>
            <pc:docMk/>
            <pc:sldMk cId="4241954920" sldId="1424"/>
            <ac:picMk id="6" creationId="{C5FE8865-7464-3B99-0760-E6C64487112D}"/>
          </ac:picMkLst>
        </pc:picChg>
        <pc:picChg chg="add del">
          <ac:chgData name="MAITRE Claire" userId="2ca220a9-5a16-4cc1-9b31-68f63fef5f89" providerId="ADAL" clId="{8490D6CB-8724-481E-BBD8-40D4A86F0151}" dt="2025-05-28T14:45:57.410" v="200" actId="478"/>
          <ac:picMkLst>
            <pc:docMk/>
            <pc:sldMk cId="4241954920" sldId="1424"/>
            <ac:picMk id="10" creationId="{524F3E28-7A35-08BB-C32F-80F5E8CBE44E}"/>
          </ac:picMkLst>
        </pc:picChg>
        <pc:picChg chg="mod">
          <ac:chgData name="MAITRE Claire" userId="2ca220a9-5a16-4cc1-9b31-68f63fef5f89" providerId="ADAL" clId="{8490D6CB-8724-481E-BBD8-40D4A86F0151}" dt="2025-06-04T13:57:23.550" v="3475" actId="1076"/>
          <ac:picMkLst>
            <pc:docMk/>
            <pc:sldMk cId="4241954920" sldId="1424"/>
            <ac:picMk id="42" creationId="{B3DE4267-1EEA-9C34-7E0C-E73D5B5F251A}"/>
          </ac:picMkLst>
        </pc:picChg>
      </pc:sldChg>
      <pc:sldChg chg="addSp delSp modSp del mod delAnim modAnim">
        <pc:chgData name="MAITRE Claire" userId="2ca220a9-5a16-4cc1-9b31-68f63fef5f89" providerId="ADAL" clId="{8490D6CB-8724-481E-BBD8-40D4A86F0151}" dt="2025-06-04T13:57:38.920" v="3477" actId="47"/>
        <pc:sldMkLst>
          <pc:docMk/>
          <pc:sldMk cId="360876925" sldId="1426"/>
        </pc:sldMkLst>
      </pc:sldChg>
      <pc:sldChg chg="addSp modSp add mod ord modAnim">
        <pc:chgData name="MAITRE Claire" userId="2ca220a9-5a16-4cc1-9b31-68f63fef5f89" providerId="ADAL" clId="{8490D6CB-8724-481E-BBD8-40D4A86F0151}" dt="2025-06-04T13:18:17.708" v="3415" actId="1076"/>
        <pc:sldMkLst>
          <pc:docMk/>
          <pc:sldMk cId="1022281901" sldId="1430"/>
        </pc:sldMkLst>
        <pc:spChg chg="mod">
          <ac:chgData name="MAITRE Claire" userId="2ca220a9-5a16-4cc1-9b31-68f63fef5f89" providerId="ADAL" clId="{8490D6CB-8724-481E-BBD8-40D4A86F0151}" dt="2025-06-02T12:19:35.994" v="276" actId="113"/>
          <ac:spMkLst>
            <pc:docMk/>
            <pc:sldMk cId="1022281901" sldId="1430"/>
            <ac:spMk id="2" creationId="{721BA9D3-B85C-DFF2-0B6C-246568264C1C}"/>
          </ac:spMkLst>
        </pc:spChg>
        <pc:spChg chg="mod">
          <ac:chgData name="MAITRE Claire" userId="2ca220a9-5a16-4cc1-9b31-68f63fef5f89" providerId="ADAL" clId="{8490D6CB-8724-481E-BBD8-40D4A86F0151}" dt="2025-06-04T13:18:01.597" v="3413" actId="1076"/>
          <ac:spMkLst>
            <pc:docMk/>
            <pc:sldMk cId="1022281901" sldId="1430"/>
            <ac:spMk id="4" creationId="{50690B7E-B2E2-3078-FED4-85C2745C7A74}"/>
          </ac:spMkLst>
        </pc:spChg>
        <pc:picChg chg="mod">
          <ac:chgData name="MAITRE Claire" userId="2ca220a9-5a16-4cc1-9b31-68f63fef5f89" providerId="ADAL" clId="{8490D6CB-8724-481E-BBD8-40D4A86F0151}" dt="2025-06-04T11:10:32.878" v="3391" actId="1076"/>
          <ac:picMkLst>
            <pc:docMk/>
            <pc:sldMk cId="1022281901" sldId="1430"/>
            <ac:picMk id="6" creationId="{856DA7DB-325A-D778-35D5-ECE303F78792}"/>
          </ac:picMkLst>
        </pc:picChg>
        <pc:picChg chg="add mod">
          <ac:chgData name="MAITRE Claire" userId="2ca220a9-5a16-4cc1-9b31-68f63fef5f89" providerId="ADAL" clId="{8490D6CB-8724-481E-BBD8-40D4A86F0151}" dt="2025-06-04T13:17:56.772" v="3411" actId="1076"/>
          <ac:picMkLst>
            <pc:docMk/>
            <pc:sldMk cId="1022281901" sldId="1430"/>
            <ac:picMk id="7" creationId="{7E31862D-A251-209C-9CED-E5E2D20BF07C}"/>
          </ac:picMkLst>
        </pc:picChg>
        <pc:picChg chg="add mod">
          <ac:chgData name="MAITRE Claire" userId="2ca220a9-5a16-4cc1-9b31-68f63fef5f89" providerId="ADAL" clId="{8490D6CB-8724-481E-BBD8-40D4A86F0151}" dt="2025-06-04T11:11:20.956" v="3399" actId="1076"/>
          <ac:picMkLst>
            <pc:docMk/>
            <pc:sldMk cId="1022281901" sldId="1430"/>
            <ac:picMk id="9" creationId="{FA18A21B-EE9D-3F7F-7F12-09821A7EEA72}"/>
          </ac:picMkLst>
        </pc:picChg>
        <pc:picChg chg="add mod">
          <ac:chgData name="MAITRE Claire" userId="2ca220a9-5a16-4cc1-9b31-68f63fef5f89" providerId="ADAL" clId="{8490D6CB-8724-481E-BBD8-40D4A86F0151}" dt="2025-06-04T13:18:17.708" v="3415" actId="1076"/>
          <ac:picMkLst>
            <pc:docMk/>
            <pc:sldMk cId="1022281901" sldId="1430"/>
            <ac:picMk id="10" creationId="{8C1DB78F-7595-9A74-699E-DF3D4779FF3A}"/>
          </ac:picMkLst>
        </pc:picChg>
      </pc:sldChg>
      <pc:sldChg chg="addSp modSp mod modAnim modNotesTx">
        <pc:chgData name="MAITRE Claire" userId="2ca220a9-5a16-4cc1-9b31-68f63fef5f89" providerId="ADAL" clId="{8490D6CB-8724-481E-BBD8-40D4A86F0151}" dt="2025-06-06T11:53:23.772" v="5789" actId="20577"/>
        <pc:sldMkLst>
          <pc:docMk/>
          <pc:sldMk cId="1680472514" sldId="1431"/>
        </pc:sldMkLst>
        <pc:picChg chg="add mod">
          <ac:chgData name="MAITRE Claire" userId="2ca220a9-5a16-4cc1-9b31-68f63fef5f89" providerId="ADAL" clId="{8490D6CB-8724-481E-BBD8-40D4A86F0151}" dt="2025-06-04T13:22:35.587" v="3440" actId="1076"/>
          <ac:picMkLst>
            <pc:docMk/>
            <pc:sldMk cId="1680472514" sldId="1431"/>
            <ac:picMk id="2" creationId="{8D4EBCCD-0C99-A6E2-E88F-2AA3D1559DD2}"/>
          </ac:picMkLst>
        </pc:picChg>
      </pc:sldChg>
      <pc:sldChg chg="addSp modSp mod modAnim modNotesTx">
        <pc:chgData name="MAITRE Claire" userId="2ca220a9-5a16-4cc1-9b31-68f63fef5f89" providerId="ADAL" clId="{8490D6CB-8724-481E-BBD8-40D4A86F0151}" dt="2025-06-06T11:53:18.255" v="5788" actId="20577"/>
        <pc:sldMkLst>
          <pc:docMk/>
          <pc:sldMk cId="1707757334" sldId="1432"/>
        </pc:sldMkLst>
        <pc:picChg chg="add mod">
          <ac:chgData name="MAITRE Claire" userId="2ca220a9-5a16-4cc1-9b31-68f63fef5f89" providerId="ADAL" clId="{8490D6CB-8724-481E-BBD8-40D4A86F0151}" dt="2025-06-04T13:22:51.189" v="3442" actId="1076"/>
          <ac:picMkLst>
            <pc:docMk/>
            <pc:sldMk cId="1707757334" sldId="1432"/>
            <ac:picMk id="11" creationId="{700EEE2B-2098-334B-8F73-FC1F9B5BF56E}"/>
          </ac:picMkLst>
        </pc:picChg>
      </pc:sldChg>
      <pc:sldChg chg="del">
        <pc:chgData name="MAITRE Claire" userId="2ca220a9-5a16-4cc1-9b31-68f63fef5f89" providerId="ADAL" clId="{8490D6CB-8724-481E-BBD8-40D4A86F0151}" dt="2025-06-06T11:52:17.403" v="5593" actId="47"/>
        <pc:sldMkLst>
          <pc:docMk/>
          <pc:sldMk cId="3046805649" sldId="1435"/>
        </pc:sldMkLst>
      </pc:sldChg>
      <pc:sldChg chg="del">
        <pc:chgData name="MAITRE Claire" userId="2ca220a9-5a16-4cc1-9b31-68f63fef5f89" providerId="ADAL" clId="{8490D6CB-8724-481E-BBD8-40D4A86F0151}" dt="2025-06-06T11:52:18.034" v="5594" actId="47"/>
        <pc:sldMkLst>
          <pc:docMk/>
          <pc:sldMk cId="345368913" sldId="1436"/>
        </pc:sldMkLst>
      </pc:sldChg>
      <pc:sldChg chg="del">
        <pc:chgData name="MAITRE Claire" userId="2ca220a9-5a16-4cc1-9b31-68f63fef5f89" providerId="ADAL" clId="{8490D6CB-8724-481E-BBD8-40D4A86F0151}" dt="2025-06-06T11:52:18.795" v="5595" actId="47"/>
        <pc:sldMkLst>
          <pc:docMk/>
          <pc:sldMk cId="3719545220" sldId="1437"/>
        </pc:sldMkLst>
      </pc:sldChg>
      <pc:sldChg chg="del">
        <pc:chgData name="MAITRE Claire" userId="2ca220a9-5a16-4cc1-9b31-68f63fef5f89" providerId="ADAL" clId="{8490D6CB-8724-481E-BBD8-40D4A86F0151}" dt="2025-06-06T11:52:19.452" v="5596" actId="47"/>
        <pc:sldMkLst>
          <pc:docMk/>
          <pc:sldMk cId="3483354272" sldId="1438"/>
        </pc:sldMkLst>
      </pc:sldChg>
      <pc:sldChg chg="addSp delSp modSp mod delAnim modAnim modNotesTx">
        <pc:chgData name="MAITRE Claire" userId="2ca220a9-5a16-4cc1-9b31-68f63fef5f89" providerId="ADAL" clId="{8490D6CB-8724-481E-BBD8-40D4A86F0151}" dt="2025-06-06T11:53:54.847" v="5795" actId="20577"/>
        <pc:sldMkLst>
          <pc:docMk/>
          <pc:sldMk cId="4293287506" sldId="1462"/>
        </pc:sldMkLst>
        <pc:picChg chg="add mod">
          <ac:chgData name="MAITRE Claire" userId="2ca220a9-5a16-4cc1-9b31-68f63fef5f89" providerId="ADAL" clId="{8490D6CB-8724-481E-BBD8-40D4A86F0151}" dt="2025-06-04T14:52:22.091" v="5496" actId="1076"/>
          <ac:picMkLst>
            <pc:docMk/>
            <pc:sldMk cId="4293287506" sldId="1462"/>
            <ac:picMk id="18" creationId="{C22814F9-FB95-87B8-F9CE-9F4022969ABE}"/>
          </ac:picMkLst>
        </pc:picChg>
      </pc:sldChg>
      <pc:sldChg chg="addSp modSp add mod modAnim">
        <pc:chgData name="MAITRE Claire" userId="2ca220a9-5a16-4cc1-9b31-68f63fef5f89" providerId="ADAL" clId="{8490D6CB-8724-481E-BBD8-40D4A86F0151}" dt="2025-06-04T13:19:13.204" v="3423" actId="1076"/>
        <pc:sldMkLst>
          <pc:docMk/>
          <pc:sldMk cId="1983939079" sldId="1464"/>
        </pc:sldMkLst>
        <pc:spChg chg="mod">
          <ac:chgData name="MAITRE Claire" userId="2ca220a9-5a16-4cc1-9b31-68f63fef5f89" providerId="ADAL" clId="{8490D6CB-8724-481E-BBD8-40D4A86F0151}" dt="2025-06-02T11:44:16.803" v="243" actId="1076"/>
          <ac:spMkLst>
            <pc:docMk/>
            <pc:sldMk cId="1983939079" sldId="1464"/>
            <ac:spMk id="3" creationId="{A878563B-276E-6342-7ECE-25995AE58E70}"/>
          </ac:spMkLst>
        </pc:spChg>
        <pc:spChg chg="mod">
          <ac:chgData name="MAITRE Claire" userId="2ca220a9-5a16-4cc1-9b31-68f63fef5f89" providerId="ADAL" clId="{8490D6CB-8724-481E-BBD8-40D4A86F0151}" dt="2025-06-02T11:44:56.207" v="259" actId="20577"/>
          <ac:spMkLst>
            <pc:docMk/>
            <pc:sldMk cId="1983939079" sldId="1464"/>
            <ac:spMk id="4" creationId="{C6408310-1EE9-05FA-572D-0C5221CC60C3}"/>
          </ac:spMkLst>
        </pc:spChg>
        <pc:spChg chg="mod">
          <ac:chgData name="MAITRE Claire" userId="2ca220a9-5a16-4cc1-9b31-68f63fef5f89" providerId="ADAL" clId="{8490D6CB-8724-481E-BBD8-40D4A86F0151}" dt="2025-06-02T11:44:43.934" v="250" actId="14100"/>
          <ac:spMkLst>
            <pc:docMk/>
            <pc:sldMk cId="1983939079" sldId="1464"/>
            <ac:spMk id="6" creationId="{A209A587-DAC9-6557-B140-A8FDC8B47CC2}"/>
          </ac:spMkLst>
        </pc:spChg>
        <pc:spChg chg="mod">
          <ac:chgData name="MAITRE Claire" userId="2ca220a9-5a16-4cc1-9b31-68f63fef5f89" providerId="ADAL" clId="{8490D6CB-8724-481E-BBD8-40D4A86F0151}" dt="2025-06-02T11:43:54.125" v="235" actId="1076"/>
          <ac:spMkLst>
            <pc:docMk/>
            <pc:sldMk cId="1983939079" sldId="1464"/>
            <ac:spMk id="46" creationId="{E65C4E51-5D68-0C3F-0268-8F897E03F0BF}"/>
          </ac:spMkLst>
        </pc:spChg>
        <pc:picChg chg="add mod">
          <ac:chgData name="MAITRE Claire" userId="2ca220a9-5a16-4cc1-9b31-68f63fef5f89" providerId="ADAL" clId="{8490D6CB-8724-481E-BBD8-40D4A86F0151}" dt="2025-06-04T13:19:13.204" v="3423" actId="1076"/>
          <ac:picMkLst>
            <pc:docMk/>
            <pc:sldMk cId="1983939079" sldId="1464"/>
            <ac:picMk id="2" creationId="{F41B22A5-03E7-C966-B42F-F308A0E22031}"/>
          </ac:picMkLst>
        </pc:picChg>
      </pc:sldChg>
      <pc:sldChg chg="addSp delSp modSp mod modAnim">
        <pc:chgData name="MAITRE Claire" userId="2ca220a9-5a16-4cc1-9b31-68f63fef5f89" providerId="ADAL" clId="{8490D6CB-8724-481E-BBD8-40D4A86F0151}" dt="2025-06-04T13:24:57.793" v="3463" actId="1076"/>
        <pc:sldMkLst>
          <pc:docMk/>
          <pc:sldMk cId="3219623665" sldId="1480"/>
        </pc:sldMkLst>
        <pc:spChg chg="add mod">
          <ac:chgData name="MAITRE Claire" userId="2ca220a9-5a16-4cc1-9b31-68f63fef5f89" providerId="ADAL" clId="{8490D6CB-8724-481E-BBD8-40D4A86F0151}" dt="2025-06-04T13:24:45.385" v="3461" actId="1076"/>
          <ac:spMkLst>
            <pc:docMk/>
            <pc:sldMk cId="3219623665" sldId="1480"/>
            <ac:spMk id="2" creationId="{601593F2-B2C7-85AD-8B8E-B0202C39105A}"/>
          </ac:spMkLst>
        </pc:spChg>
        <pc:spChg chg="add mod">
          <ac:chgData name="MAITRE Claire" userId="2ca220a9-5a16-4cc1-9b31-68f63fef5f89" providerId="ADAL" clId="{8490D6CB-8724-481E-BBD8-40D4A86F0151}" dt="2025-06-04T07:44:47.886" v="1021" actId="1036"/>
          <ac:spMkLst>
            <pc:docMk/>
            <pc:sldMk cId="3219623665" sldId="1480"/>
            <ac:spMk id="3" creationId="{898513BB-D2FC-2767-8F90-8B0990AA18D1}"/>
          </ac:spMkLst>
        </pc:spChg>
        <pc:picChg chg="add mod modCrop">
          <ac:chgData name="MAITRE Claire" userId="2ca220a9-5a16-4cc1-9b31-68f63fef5f89" providerId="ADAL" clId="{8490D6CB-8724-481E-BBD8-40D4A86F0151}" dt="2025-06-04T13:24:40.131" v="3460" actId="1076"/>
          <ac:picMkLst>
            <pc:docMk/>
            <pc:sldMk cId="3219623665" sldId="1480"/>
            <ac:picMk id="7" creationId="{54A43B7C-50D0-FF19-AEFF-E504200730BA}"/>
          </ac:picMkLst>
        </pc:picChg>
        <pc:picChg chg="add mod">
          <ac:chgData name="MAITRE Claire" userId="2ca220a9-5a16-4cc1-9b31-68f63fef5f89" providerId="ADAL" clId="{8490D6CB-8724-481E-BBD8-40D4A86F0151}" dt="2025-06-04T13:24:57.793" v="3463" actId="1076"/>
          <ac:picMkLst>
            <pc:docMk/>
            <pc:sldMk cId="3219623665" sldId="1480"/>
            <ac:picMk id="9" creationId="{191B2325-E2B5-650D-90DE-15B234EAA3AB}"/>
          </ac:picMkLst>
        </pc:picChg>
      </pc:sldChg>
      <pc:sldChg chg="del">
        <pc:chgData name="MAITRE Claire" userId="2ca220a9-5a16-4cc1-9b31-68f63fef5f89" providerId="ADAL" clId="{8490D6CB-8724-481E-BBD8-40D4A86F0151}" dt="2025-05-28T09:08:29.128" v="157" actId="47"/>
        <pc:sldMkLst>
          <pc:docMk/>
          <pc:sldMk cId="2784524905" sldId="1484"/>
        </pc:sldMkLst>
      </pc:sldChg>
      <pc:sldChg chg="addSp delSp modSp mod delAnim modAnim modNotesTx">
        <pc:chgData name="MAITRE Claire" userId="2ca220a9-5a16-4cc1-9b31-68f63fef5f89" providerId="ADAL" clId="{8490D6CB-8724-481E-BBD8-40D4A86F0151}" dt="2025-06-06T11:53:11.580" v="5787" actId="20577"/>
        <pc:sldMkLst>
          <pc:docMk/>
          <pc:sldMk cId="198765059" sldId="1489"/>
        </pc:sldMkLst>
        <pc:picChg chg="add mod">
          <ac:chgData name="MAITRE Claire" userId="2ca220a9-5a16-4cc1-9b31-68f63fef5f89" providerId="ADAL" clId="{8490D6CB-8724-481E-BBD8-40D4A86F0151}" dt="2025-06-04T14:53:42.174" v="5504" actId="1076"/>
          <ac:picMkLst>
            <pc:docMk/>
            <pc:sldMk cId="198765059" sldId="1489"/>
            <ac:picMk id="8" creationId="{5E89A1C7-7D5C-C34F-AFA6-A6EB7B932ACB}"/>
          </ac:picMkLst>
        </pc:picChg>
      </pc:sldChg>
      <pc:sldChg chg="addSp modSp mod modAnim">
        <pc:chgData name="MAITRE Claire" userId="2ca220a9-5a16-4cc1-9b31-68f63fef5f89" providerId="ADAL" clId="{8490D6CB-8724-481E-BBD8-40D4A86F0151}" dt="2025-06-04T13:23:16.795" v="3446" actId="1076"/>
        <pc:sldMkLst>
          <pc:docMk/>
          <pc:sldMk cId="1191131954" sldId="1490"/>
        </pc:sldMkLst>
        <pc:picChg chg="add mod">
          <ac:chgData name="MAITRE Claire" userId="2ca220a9-5a16-4cc1-9b31-68f63fef5f89" providerId="ADAL" clId="{8490D6CB-8724-481E-BBD8-40D4A86F0151}" dt="2025-06-04T13:23:16.795" v="3446" actId="1076"/>
          <ac:picMkLst>
            <pc:docMk/>
            <pc:sldMk cId="1191131954" sldId="1490"/>
            <ac:picMk id="4" creationId="{701BEC5E-8506-7049-1032-579D7AE83A12}"/>
          </ac:picMkLst>
        </pc:picChg>
      </pc:sldChg>
      <pc:sldChg chg="addSp delSp modSp mod delAnim modAnim">
        <pc:chgData name="MAITRE Claire" userId="2ca220a9-5a16-4cc1-9b31-68f63fef5f89" providerId="ADAL" clId="{8490D6CB-8724-481E-BBD8-40D4A86F0151}" dt="2025-06-04T14:54:50.321" v="5510" actId="1076"/>
        <pc:sldMkLst>
          <pc:docMk/>
          <pc:sldMk cId="2663197396" sldId="1493"/>
        </pc:sldMkLst>
        <pc:picChg chg="add mod">
          <ac:chgData name="MAITRE Claire" userId="2ca220a9-5a16-4cc1-9b31-68f63fef5f89" providerId="ADAL" clId="{8490D6CB-8724-481E-BBD8-40D4A86F0151}" dt="2025-06-04T14:54:50.321" v="5510" actId="1076"/>
          <ac:picMkLst>
            <pc:docMk/>
            <pc:sldMk cId="2663197396" sldId="1493"/>
            <ac:picMk id="8" creationId="{E5F02B98-EC68-C475-E0E6-9B3E3D294DBD}"/>
          </ac:picMkLst>
        </pc:picChg>
      </pc:sldChg>
      <pc:sldChg chg="addSp modSp mod modAnim">
        <pc:chgData name="MAITRE Claire" userId="2ca220a9-5a16-4cc1-9b31-68f63fef5f89" providerId="ADAL" clId="{8490D6CB-8724-481E-BBD8-40D4A86F0151}" dt="2025-06-04T13:24:19.523" v="3457" actId="14100"/>
        <pc:sldMkLst>
          <pc:docMk/>
          <pc:sldMk cId="3187529301" sldId="1494"/>
        </pc:sldMkLst>
        <pc:spChg chg="mod">
          <ac:chgData name="MAITRE Claire" userId="2ca220a9-5a16-4cc1-9b31-68f63fef5f89" providerId="ADAL" clId="{8490D6CB-8724-481E-BBD8-40D4A86F0151}" dt="2025-06-04T07:36:53.255" v="996" actId="20577"/>
          <ac:spMkLst>
            <pc:docMk/>
            <pc:sldMk cId="3187529301" sldId="1494"/>
            <ac:spMk id="4" creationId="{37D7DB6D-BD6E-C6CE-FE74-5C34E431C4AA}"/>
          </ac:spMkLst>
        </pc:spChg>
        <pc:spChg chg="mod">
          <ac:chgData name="MAITRE Claire" userId="2ca220a9-5a16-4cc1-9b31-68f63fef5f89" providerId="ADAL" clId="{8490D6CB-8724-481E-BBD8-40D4A86F0151}" dt="2025-06-04T13:24:19.523" v="3457" actId="14100"/>
          <ac:spMkLst>
            <pc:docMk/>
            <pc:sldMk cId="3187529301" sldId="1494"/>
            <ac:spMk id="7" creationId="{A791F914-8D7D-8857-4121-0B6A972CD452}"/>
          </ac:spMkLst>
        </pc:spChg>
        <pc:picChg chg="add mod">
          <ac:chgData name="MAITRE Claire" userId="2ca220a9-5a16-4cc1-9b31-68f63fef5f89" providerId="ADAL" clId="{8490D6CB-8724-481E-BBD8-40D4A86F0151}" dt="2025-06-04T13:24:16.249" v="3456" actId="1076"/>
          <ac:picMkLst>
            <pc:docMk/>
            <pc:sldMk cId="3187529301" sldId="1494"/>
            <ac:picMk id="2" creationId="{0E5CABF0-27BF-102E-22E7-89292B490944}"/>
          </ac:picMkLst>
        </pc:picChg>
      </pc:sldChg>
      <pc:sldChg chg="addSp modSp mod modAnim">
        <pc:chgData name="MAITRE Claire" userId="2ca220a9-5a16-4cc1-9b31-68f63fef5f89" providerId="ADAL" clId="{8490D6CB-8724-481E-BBD8-40D4A86F0151}" dt="2025-06-04T13:24:34.322" v="3459" actId="1076"/>
        <pc:sldMkLst>
          <pc:docMk/>
          <pc:sldMk cId="1414745673" sldId="1495"/>
        </pc:sldMkLst>
        <pc:picChg chg="add mod">
          <ac:chgData name="MAITRE Claire" userId="2ca220a9-5a16-4cc1-9b31-68f63fef5f89" providerId="ADAL" clId="{8490D6CB-8724-481E-BBD8-40D4A86F0151}" dt="2025-06-04T13:24:34.322" v="3459" actId="1076"/>
          <ac:picMkLst>
            <pc:docMk/>
            <pc:sldMk cId="1414745673" sldId="1495"/>
            <ac:picMk id="12" creationId="{2CCF468B-96EF-A568-7BC3-5D2D987CFA35}"/>
          </ac:picMkLst>
        </pc:picChg>
      </pc:sldChg>
      <pc:sldChg chg="del">
        <pc:chgData name="MAITRE Claire" userId="2ca220a9-5a16-4cc1-9b31-68f63fef5f89" providerId="ADAL" clId="{8490D6CB-8724-481E-BBD8-40D4A86F0151}" dt="2025-05-28T09:03:49.184" v="110" actId="47"/>
        <pc:sldMkLst>
          <pc:docMk/>
          <pc:sldMk cId="3204855" sldId="1496"/>
        </pc:sldMkLst>
      </pc:sldChg>
      <pc:sldChg chg="del">
        <pc:chgData name="MAITRE Claire" userId="2ca220a9-5a16-4cc1-9b31-68f63fef5f89" providerId="ADAL" clId="{8490D6CB-8724-481E-BBD8-40D4A86F0151}" dt="2025-05-28T09:08:29.699" v="158" actId="47"/>
        <pc:sldMkLst>
          <pc:docMk/>
          <pc:sldMk cId="1294335114" sldId="1498"/>
        </pc:sldMkLst>
      </pc:sldChg>
      <pc:sldChg chg="del">
        <pc:chgData name="MAITRE Claire" userId="2ca220a9-5a16-4cc1-9b31-68f63fef5f89" providerId="ADAL" clId="{8490D6CB-8724-481E-BBD8-40D4A86F0151}" dt="2025-06-04T13:58:53.823" v="3481" actId="47"/>
        <pc:sldMkLst>
          <pc:docMk/>
          <pc:sldMk cId="165166379" sldId="1501"/>
        </pc:sldMkLst>
      </pc:sldChg>
      <pc:sldChg chg="del">
        <pc:chgData name="MAITRE Claire" userId="2ca220a9-5a16-4cc1-9b31-68f63fef5f89" providerId="ADAL" clId="{8490D6CB-8724-481E-BBD8-40D4A86F0151}" dt="2025-06-04T13:58:54.546" v="3482" actId="47"/>
        <pc:sldMkLst>
          <pc:docMk/>
          <pc:sldMk cId="3278933723" sldId="1502"/>
        </pc:sldMkLst>
      </pc:sldChg>
      <pc:sldChg chg="del">
        <pc:chgData name="MAITRE Claire" userId="2ca220a9-5a16-4cc1-9b31-68f63fef5f89" providerId="ADAL" clId="{8490D6CB-8724-481E-BBD8-40D4A86F0151}" dt="2025-05-28T09:08:28.582" v="156" actId="47"/>
        <pc:sldMkLst>
          <pc:docMk/>
          <pc:sldMk cId="2256427535" sldId="1503"/>
        </pc:sldMkLst>
      </pc:sldChg>
      <pc:sldChg chg="addSp delSp modSp mod delAnim modAnim modNotesTx">
        <pc:chgData name="MAITRE Claire" userId="2ca220a9-5a16-4cc1-9b31-68f63fef5f89" providerId="ADAL" clId="{8490D6CB-8724-481E-BBD8-40D4A86F0151}" dt="2025-06-06T11:52:57.979" v="5600" actId="20577"/>
        <pc:sldMkLst>
          <pc:docMk/>
          <pc:sldMk cId="3269841618" sldId="1504"/>
        </pc:sldMkLst>
        <pc:picChg chg="add mod">
          <ac:chgData name="MAITRE Claire" userId="2ca220a9-5a16-4cc1-9b31-68f63fef5f89" providerId="ADAL" clId="{8490D6CB-8724-481E-BBD8-40D4A86F0151}" dt="2025-06-04T14:54:06.235" v="5507" actId="1076"/>
          <ac:picMkLst>
            <pc:docMk/>
            <pc:sldMk cId="3269841618" sldId="1504"/>
            <ac:picMk id="5" creationId="{97957E25-8915-AF97-E760-935BD5E569FB}"/>
          </ac:picMkLst>
        </pc:picChg>
      </pc:sldChg>
      <pc:sldChg chg="addSp modSp mod modAnim">
        <pc:chgData name="MAITRE Claire" userId="2ca220a9-5a16-4cc1-9b31-68f63fef5f89" providerId="ADAL" clId="{8490D6CB-8724-481E-BBD8-40D4A86F0151}" dt="2025-06-04T13:57:43.397" v="3480" actId="20577"/>
        <pc:sldMkLst>
          <pc:docMk/>
          <pc:sldMk cId="2064919950" sldId="1506"/>
        </pc:sldMkLst>
        <pc:spChg chg="mod">
          <ac:chgData name="MAITRE Claire" userId="2ca220a9-5a16-4cc1-9b31-68f63fef5f89" providerId="ADAL" clId="{8490D6CB-8724-481E-BBD8-40D4A86F0151}" dt="2025-06-04T13:57:43.397" v="3480" actId="20577"/>
          <ac:spMkLst>
            <pc:docMk/>
            <pc:sldMk cId="2064919950" sldId="1506"/>
            <ac:spMk id="3" creationId="{6B1A87A2-B975-8011-9D33-276316F67C0D}"/>
          </ac:spMkLst>
        </pc:spChg>
        <pc:spChg chg="mod">
          <ac:chgData name="MAITRE Claire" userId="2ca220a9-5a16-4cc1-9b31-68f63fef5f89" providerId="ADAL" clId="{8490D6CB-8724-481E-BBD8-40D4A86F0151}" dt="2025-06-04T13:25:33.059" v="3466" actId="14100"/>
          <ac:spMkLst>
            <pc:docMk/>
            <pc:sldMk cId="2064919950" sldId="1506"/>
            <ac:spMk id="7" creationId="{A791F914-8D7D-8857-4121-0B6A972CD452}"/>
          </ac:spMkLst>
        </pc:spChg>
        <pc:picChg chg="add mod">
          <ac:chgData name="MAITRE Claire" userId="2ca220a9-5a16-4cc1-9b31-68f63fef5f89" providerId="ADAL" clId="{8490D6CB-8724-481E-BBD8-40D4A86F0151}" dt="2025-06-04T13:25:36.553" v="3467" actId="1076"/>
          <ac:picMkLst>
            <pc:docMk/>
            <pc:sldMk cId="2064919950" sldId="1506"/>
            <ac:picMk id="2" creationId="{A5008688-5FC8-C2FB-F972-23208225930D}"/>
          </ac:picMkLst>
        </pc:picChg>
      </pc:sldChg>
      <pc:sldChg chg="addSp delSp modSp mod modAnim modNotesTx">
        <pc:chgData name="MAITRE Claire" userId="2ca220a9-5a16-4cc1-9b31-68f63fef5f89" providerId="ADAL" clId="{8490D6CB-8724-481E-BBD8-40D4A86F0151}" dt="2025-06-06T11:52:52.644" v="5599" actId="20577"/>
        <pc:sldMkLst>
          <pc:docMk/>
          <pc:sldMk cId="1388168927" sldId="1507"/>
        </pc:sldMkLst>
        <pc:picChg chg="add mod">
          <ac:chgData name="MAITRE Claire" userId="2ca220a9-5a16-4cc1-9b31-68f63fef5f89" providerId="ADAL" clId="{8490D6CB-8724-481E-BBD8-40D4A86F0151}" dt="2025-06-04T13:23:41.666" v="3450" actId="1076"/>
          <ac:picMkLst>
            <pc:docMk/>
            <pc:sldMk cId="1388168927" sldId="1507"/>
            <ac:picMk id="5" creationId="{0CF66C99-F9F4-0ACA-CAA9-141AA7FE4A2C}"/>
          </ac:picMkLst>
        </pc:picChg>
        <pc:picChg chg="mod">
          <ac:chgData name="MAITRE Claire" userId="2ca220a9-5a16-4cc1-9b31-68f63fef5f89" providerId="ADAL" clId="{8490D6CB-8724-481E-BBD8-40D4A86F0151}" dt="2025-05-28T14:44:33.855" v="198" actId="1076"/>
          <ac:picMkLst>
            <pc:docMk/>
            <pc:sldMk cId="1388168927" sldId="1507"/>
            <ac:picMk id="8" creationId="{125950C7-7FCF-80AC-62A6-61FED1205CDB}"/>
          </ac:picMkLst>
        </pc:picChg>
      </pc:sldChg>
      <pc:sldChg chg="del">
        <pc:chgData name="MAITRE Claire" userId="2ca220a9-5a16-4cc1-9b31-68f63fef5f89" providerId="ADAL" clId="{8490D6CB-8724-481E-BBD8-40D4A86F0151}" dt="2025-05-28T09:08:28.421" v="155" actId="47"/>
        <pc:sldMkLst>
          <pc:docMk/>
          <pc:sldMk cId="3300721306" sldId="1508"/>
        </pc:sldMkLst>
      </pc:sldChg>
      <pc:sldChg chg="del">
        <pc:chgData name="MAITRE Claire" userId="2ca220a9-5a16-4cc1-9b31-68f63fef5f89" providerId="ADAL" clId="{8490D6CB-8724-481E-BBD8-40D4A86F0151}" dt="2025-05-28T09:03:47.944" v="109" actId="47"/>
        <pc:sldMkLst>
          <pc:docMk/>
          <pc:sldMk cId="2569200144" sldId="1509"/>
        </pc:sldMkLst>
      </pc:sldChg>
      <pc:sldChg chg="addSp delSp modSp add mod modAnim modNotesTx">
        <pc:chgData name="MAITRE Claire" userId="2ca220a9-5a16-4cc1-9b31-68f63fef5f89" providerId="ADAL" clId="{8490D6CB-8724-481E-BBD8-40D4A86F0151}" dt="2025-06-06T11:52:47.406" v="5598" actId="20577"/>
        <pc:sldMkLst>
          <pc:docMk/>
          <pc:sldMk cId="2727798378" sldId="1518"/>
        </pc:sldMkLst>
        <pc:spChg chg="mod">
          <ac:chgData name="MAITRE Claire" userId="2ca220a9-5a16-4cc1-9b31-68f63fef5f89" providerId="ADAL" clId="{8490D6CB-8724-481E-BBD8-40D4A86F0151}" dt="2025-05-28T09:05:30.950" v="125" actId="14100"/>
          <ac:spMkLst>
            <pc:docMk/>
            <pc:sldMk cId="2727798378" sldId="1518"/>
            <ac:spMk id="4" creationId="{DC91138E-B083-59AC-EBA6-36FC95071F3C}"/>
          </ac:spMkLst>
        </pc:spChg>
        <pc:spChg chg="mod">
          <ac:chgData name="MAITRE Claire" userId="2ca220a9-5a16-4cc1-9b31-68f63fef5f89" providerId="ADAL" clId="{8490D6CB-8724-481E-BBD8-40D4A86F0151}" dt="2025-05-28T09:06:09.195" v="137" actId="1076"/>
          <ac:spMkLst>
            <pc:docMk/>
            <pc:sldMk cId="2727798378" sldId="1518"/>
            <ac:spMk id="8" creationId="{1EDD63DE-E0F1-6B5A-6680-C27E68804D9A}"/>
          </ac:spMkLst>
        </pc:spChg>
        <pc:spChg chg="mod">
          <ac:chgData name="MAITRE Claire" userId="2ca220a9-5a16-4cc1-9b31-68f63fef5f89" providerId="ADAL" clId="{8490D6CB-8724-481E-BBD8-40D4A86F0151}" dt="2025-05-28T09:05:17.258" v="122" actId="1037"/>
          <ac:spMkLst>
            <pc:docMk/>
            <pc:sldMk cId="2727798378" sldId="1518"/>
            <ac:spMk id="9" creationId="{B09C12AC-1BE9-1639-A5A0-B325026B5712}"/>
          </ac:spMkLst>
        </pc:spChg>
        <pc:spChg chg="mod">
          <ac:chgData name="MAITRE Claire" userId="2ca220a9-5a16-4cc1-9b31-68f63fef5f89" providerId="ADAL" clId="{8490D6CB-8724-481E-BBD8-40D4A86F0151}" dt="2025-05-28T09:05:45.529" v="129" actId="1076"/>
          <ac:spMkLst>
            <pc:docMk/>
            <pc:sldMk cId="2727798378" sldId="1518"/>
            <ac:spMk id="11" creationId="{5C2FBFD0-8625-3EDC-4317-3BD7AA934B15}"/>
          </ac:spMkLst>
        </pc:spChg>
        <pc:picChg chg="add mod">
          <ac:chgData name="MAITRE Claire" userId="2ca220a9-5a16-4cc1-9b31-68f63fef5f89" providerId="ADAL" clId="{8490D6CB-8724-481E-BBD8-40D4A86F0151}" dt="2025-05-28T09:05:07.143" v="119"/>
          <ac:picMkLst>
            <pc:docMk/>
            <pc:sldMk cId="2727798378" sldId="1518"/>
            <ac:picMk id="2" creationId="{2FC151C9-890C-CA70-09F3-8AEF086855AC}"/>
          </ac:picMkLst>
        </pc:picChg>
        <pc:picChg chg="add mod">
          <ac:chgData name="MAITRE Claire" userId="2ca220a9-5a16-4cc1-9b31-68f63fef5f89" providerId="ADAL" clId="{8490D6CB-8724-481E-BBD8-40D4A86F0151}" dt="2025-06-04T13:23:52.498" v="3452" actId="1076"/>
          <ac:picMkLst>
            <pc:docMk/>
            <pc:sldMk cId="2727798378" sldId="1518"/>
            <ac:picMk id="3" creationId="{51CF1D35-6E9D-603A-CCB7-09B16FF44A10}"/>
          </ac:picMkLst>
        </pc:picChg>
        <pc:picChg chg="mod">
          <ac:chgData name="MAITRE Claire" userId="2ca220a9-5a16-4cc1-9b31-68f63fef5f89" providerId="ADAL" clId="{8490D6CB-8724-481E-BBD8-40D4A86F0151}" dt="2025-05-28T09:06:14.244" v="139" actId="1076"/>
          <ac:picMkLst>
            <pc:docMk/>
            <pc:sldMk cId="2727798378" sldId="1518"/>
            <ac:picMk id="12" creationId="{4B59A536-3AB8-DBA4-3A21-D0158D99C43F}"/>
          </ac:picMkLst>
        </pc:picChg>
      </pc:sldChg>
      <pc:sldChg chg="new del ord">
        <pc:chgData name="MAITRE Claire" userId="2ca220a9-5a16-4cc1-9b31-68f63fef5f89" providerId="ADAL" clId="{8490D6CB-8724-481E-BBD8-40D4A86F0151}" dt="2025-06-04T14:36:10.662" v="5481" actId="47"/>
        <pc:sldMkLst>
          <pc:docMk/>
          <pc:sldMk cId="1621572223" sldId="1519"/>
        </pc:sldMkLst>
      </pc:sldChg>
      <pc:sldChg chg="delSp add del mod">
        <pc:chgData name="MAITRE Claire" userId="2ca220a9-5a16-4cc1-9b31-68f63fef5f89" providerId="ADAL" clId="{8490D6CB-8724-481E-BBD8-40D4A86F0151}" dt="2025-06-04T07:45:59.453" v="1028" actId="47"/>
        <pc:sldMkLst>
          <pc:docMk/>
          <pc:sldMk cId="2314764302" sldId="1519"/>
        </pc:sldMkLst>
      </pc:sldChg>
      <pc:sldChg chg="new del">
        <pc:chgData name="MAITRE Claire" userId="2ca220a9-5a16-4cc1-9b31-68f63fef5f89" providerId="ADAL" clId="{8490D6CB-8724-481E-BBD8-40D4A86F0151}" dt="2025-05-28T09:06:41.379" v="141" actId="680"/>
        <pc:sldMkLst>
          <pc:docMk/>
          <pc:sldMk cId="2892768384" sldId="1519"/>
        </pc:sldMkLst>
      </pc:sldChg>
      <pc:sldChg chg="new del ord">
        <pc:chgData name="MAITRE Claire" userId="2ca220a9-5a16-4cc1-9b31-68f63fef5f89" providerId="ADAL" clId="{8490D6CB-8724-481E-BBD8-40D4A86F0151}" dt="2025-06-04T14:36:12.701" v="5482" actId="47"/>
        <pc:sldMkLst>
          <pc:docMk/>
          <pc:sldMk cId="254494204" sldId="1520"/>
        </pc:sldMkLst>
      </pc:sldChg>
      <pc:sldChg chg="modSp new del mod">
        <pc:chgData name="MAITRE Claire" userId="2ca220a9-5a16-4cc1-9b31-68f63fef5f89" providerId="ADAL" clId="{8490D6CB-8724-481E-BBD8-40D4A86F0151}" dt="2025-06-02T11:46:38.066" v="261" actId="47"/>
        <pc:sldMkLst>
          <pc:docMk/>
          <pc:sldMk cId="2361647127" sldId="1520"/>
        </pc:sldMkLst>
      </pc:sldChg>
      <pc:sldChg chg="modSp new del mod">
        <pc:chgData name="MAITRE Claire" userId="2ca220a9-5a16-4cc1-9b31-68f63fef5f89" providerId="ADAL" clId="{8490D6CB-8724-481E-BBD8-40D4A86F0151}" dt="2025-06-02T11:43:50.231" v="234" actId="47"/>
        <pc:sldMkLst>
          <pc:docMk/>
          <pc:sldMk cId="4099712998" sldId="1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6491"/>
          </a:xfrm>
          <a:prstGeom prst="rect">
            <a:avLst/>
          </a:prstGeom>
        </p:spPr>
        <p:txBody>
          <a:bodyPr vert="horz" lIns="91458" tIns="45729" rIns="91458" bIns="45729" rtlCol="0"/>
          <a:lstStyle>
            <a:lvl1pPr algn="l">
              <a:defRPr sz="1200"/>
            </a:lvl1pPr>
          </a:lstStyle>
          <a:p>
            <a:endParaRPr lang="fr-FR"/>
          </a:p>
        </p:txBody>
      </p:sp>
      <p:sp>
        <p:nvSpPr>
          <p:cNvPr id="3" name="Espace réservé de la date 2"/>
          <p:cNvSpPr>
            <a:spLocks noGrp="1"/>
          </p:cNvSpPr>
          <p:nvPr>
            <p:ph type="dt" idx="1"/>
          </p:nvPr>
        </p:nvSpPr>
        <p:spPr>
          <a:xfrm>
            <a:off x="3851343" y="0"/>
            <a:ext cx="2946347" cy="496491"/>
          </a:xfrm>
          <a:prstGeom prst="rect">
            <a:avLst/>
          </a:prstGeom>
        </p:spPr>
        <p:txBody>
          <a:bodyPr vert="horz" lIns="91458" tIns="45729" rIns="91458" bIns="45729" rtlCol="0"/>
          <a:lstStyle>
            <a:lvl1pPr algn="r">
              <a:defRPr sz="1200"/>
            </a:lvl1pPr>
          </a:lstStyle>
          <a:p>
            <a:fld id="{290C3EA2-B091-4C28-8BF4-5DF3FEC77A8A}" type="datetimeFigureOut">
              <a:rPr lang="fr-FR" smtClean="0"/>
              <a:t>06/06/2025</a:t>
            </a:fld>
            <a:endParaRPr lang="fr-FR"/>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58" tIns="45729" rIns="91458" bIns="45729" rtlCol="0" anchor="ctr"/>
          <a:lstStyle/>
          <a:p>
            <a:endParaRPr lang="fr-FR"/>
          </a:p>
        </p:txBody>
      </p:sp>
      <p:sp>
        <p:nvSpPr>
          <p:cNvPr id="5" name="Espace réservé des commentaires 4"/>
          <p:cNvSpPr>
            <a:spLocks noGrp="1"/>
          </p:cNvSpPr>
          <p:nvPr>
            <p:ph type="body" sz="quarter" idx="3"/>
          </p:nvPr>
        </p:nvSpPr>
        <p:spPr>
          <a:xfrm>
            <a:off x="679927" y="4716662"/>
            <a:ext cx="5439410" cy="4468416"/>
          </a:xfrm>
          <a:prstGeom prst="rect">
            <a:avLst/>
          </a:prstGeom>
        </p:spPr>
        <p:txBody>
          <a:bodyPr vert="horz" lIns="91458" tIns="45729" rIns="91458" bIns="4572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31599"/>
            <a:ext cx="2946347" cy="496491"/>
          </a:xfrm>
          <a:prstGeom prst="rect">
            <a:avLst/>
          </a:prstGeom>
        </p:spPr>
        <p:txBody>
          <a:bodyPr vert="horz" lIns="91458" tIns="45729" rIns="91458" bIns="4572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431599"/>
            <a:ext cx="2946347" cy="496491"/>
          </a:xfrm>
          <a:prstGeom prst="rect">
            <a:avLst/>
          </a:prstGeom>
        </p:spPr>
        <p:txBody>
          <a:bodyPr vert="horz" lIns="91458" tIns="45729" rIns="91458" bIns="45729" rtlCol="0" anchor="b"/>
          <a:lstStyle>
            <a:lvl1pPr algn="r">
              <a:defRPr sz="1200"/>
            </a:lvl1pPr>
          </a:lstStyle>
          <a:p>
            <a:fld id="{16B97BDD-069F-4284-8FAA-3FA42FA0483C}" type="slidenum">
              <a:rPr lang="fr-FR" smtClean="0"/>
              <a:t>‹N°›</a:t>
            </a:fld>
            <a:endParaRPr lang="fr-FR"/>
          </a:p>
        </p:txBody>
      </p:sp>
    </p:spTree>
    <p:extLst>
      <p:ext uri="{BB962C8B-B14F-4D97-AF65-F5344CB8AC3E}">
        <p14:creationId xmlns:p14="http://schemas.microsoft.com/office/powerpoint/2010/main" val="19863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4</a:t>
            </a:fld>
            <a:endParaRPr lang="fr-FR"/>
          </a:p>
        </p:txBody>
      </p:sp>
    </p:spTree>
    <p:extLst>
      <p:ext uri="{BB962C8B-B14F-4D97-AF65-F5344CB8AC3E}">
        <p14:creationId xmlns:p14="http://schemas.microsoft.com/office/powerpoint/2010/main" val="1450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7D487E6-C092-44F6-A4F9-1272CE668958}" type="slidenum">
              <a:rPr lang="fr-FR" smtClean="0"/>
              <a:t>17</a:t>
            </a:fld>
            <a:endParaRPr lang="fr-FR"/>
          </a:p>
        </p:txBody>
      </p:sp>
    </p:spTree>
    <p:extLst>
      <p:ext uri="{BB962C8B-B14F-4D97-AF65-F5344CB8AC3E}">
        <p14:creationId xmlns:p14="http://schemas.microsoft.com/office/powerpoint/2010/main" val="129309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18</a:t>
            </a:fld>
            <a:endParaRPr lang="fr-FR"/>
          </a:p>
        </p:txBody>
      </p:sp>
    </p:spTree>
    <p:extLst>
      <p:ext uri="{BB962C8B-B14F-4D97-AF65-F5344CB8AC3E}">
        <p14:creationId xmlns:p14="http://schemas.microsoft.com/office/powerpoint/2010/main" val="304217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19</a:t>
            </a:fld>
            <a:endParaRPr lang="fr-FR"/>
          </a:p>
        </p:txBody>
      </p:sp>
    </p:spTree>
    <p:extLst>
      <p:ext uri="{BB962C8B-B14F-4D97-AF65-F5344CB8AC3E}">
        <p14:creationId xmlns:p14="http://schemas.microsoft.com/office/powerpoint/2010/main" val="124685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20</a:t>
            </a:fld>
            <a:endParaRPr lang="fr-FR"/>
          </a:p>
        </p:txBody>
      </p:sp>
    </p:spTree>
    <p:extLst>
      <p:ext uri="{BB962C8B-B14F-4D97-AF65-F5344CB8AC3E}">
        <p14:creationId xmlns:p14="http://schemas.microsoft.com/office/powerpoint/2010/main" val="424569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14583">
              <a:defRPr/>
            </a:pPr>
            <a:endParaRPr lang="fr-FR" sz="1800" dirty="0">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21</a:t>
            </a:fld>
            <a:endParaRPr lang="fr-FR"/>
          </a:p>
        </p:txBody>
      </p:sp>
    </p:spTree>
    <p:extLst>
      <p:ext uri="{BB962C8B-B14F-4D97-AF65-F5344CB8AC3E}">
        <p14:creationId xmlns:p14="http://schemas.microsoft.com/office/powerpoint/2010/main" val="445486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815E-4901-64DC-DAB2-361367CF98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7561CC-4783-5C2B-DDBE-B56BFEECCC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073C6E-F17A-871E-C163-F989B77E71F6}"/>
              </a:ext>
            </a:extLst>
          </p:cNvPr>
          <p:cNvSpPr>
            <a:spLocks noGrp="1"/>
          </p:cNvSpPr>
          <p:nvPr>
            <p:ph type="body" idx="1"/>
          </p:nvPr>
        </p:nvSpPr>
        <p:spPr/>
        <p:txBody>
          <a:bodyPr/>
          <a:lstStyle/>
          <a:p>
            <a:pPr algn="just" defTabSz="914583">
              <a:defRPr/>
            </a:pPr>
            <a:endParaRPr lang="fr-FR" sz="1800" dirty="0">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3936ABF-8535-A7AE-4808-E1DB3F6BD075}"/>
              </a:ext>
            </a:extLst>
          </p:cNvPr>
          <p:cNvSpPr>
            <a:spLocks noGrp="1"/>
          </p:cNvSpPr>
          <p:nvPr>
            <p:ph type="sldNum" sz="quarter" idx="5"/>
          </p:nvPr>
        </p:nvSpPr>
        <p:spPr/>
        <p:txBody>
          <a:bodyPr/>
          <a:lstStyle/>
          <a:p>
            <a:fld id="{16B97BDD-069F-4284-8FAA-3FA42FA0483C}" type="slidenum">
              <a:rPr lang="fr-FR" smtClean="0"/>
              <a:t>22</a:t>
            </a:fld>
            <a:endParaRPr lang="fr-FR"/>
          </a:p>
        </p:txBody>
      </p:sp>
    </p:spTree>
    <p:extLst>
      <p:ext uri="{BB962C8B-B14F-4D97-AF65-F5344CB8AC3E}">
        <p14:creationId xmlns:p14="http://schemas.microsoft.com/office/powerpoint/2010/main" val="275722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76335-EE1D-76EA-65AB-21FDD3737C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6631C7-14F0-69F7-DE55-B82443A55A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CF3ED8-9E91-7A9C-97CF-563F5C400FCF}"/>
              </a:ext>
            </a:extLst>
          </p:cNvPr>
          <p:cNvSpPr>
            <a:spLocks noGrp="1"/>
          </p:cNvSpPr>
          <p:nvPr>
            <p:ph type="body" idx="1"/>
          </p:nvPr>
        </p:nvSpPr>
        <p:spPr/>
        <p:txBody>
          <a:bodyPr/>
          <a:lstStyle/>
          <a:p>
            <a:pPr algn="just"/>
            <a:endParaRPr lang="fr-FR">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8778C65B-2CBA-BE9D-DCFB-19E8BA38CA4C}"/>
              </a:ext>
            </a:extLst>
          </p:cNvPr>
          <p:cNvSpPr>
            <a:spLocks noGrp="1"/>
          </p:cNvSpPr>
          <p:nvPr>
            <p:ph type="sldNum" sz="quarter" idx="5"/>
          </p:nvPr>
        </p:nvSpPr>
        <p:spPr/>
        <p:txBody>
          <a:bodyPr/>
          <a:lstStyle/>
          <a:p>
            <a:fld id="{16B97BDD-069F-4284-8FAA-3FA42FA0483C}" type="slidenum">
              <a:rPr lang="fr-FR" smtClean="0"/>
              <a:t>23</a:t>
            </a:fld>
            <a:endParaRPr lang="fr-FR"/>
          </a:p>
        </p:txBody>
      </p:sp>
    </p:spTree>
    <p:extLst>
      <p:ext uri="{BB962C8B-B14F-4D97-AF65-F5344CB8AC3E}">
        <p14:creationId xmlns:p14="http://schemas.microsoft.com/office/powerpoint/2010/main" val="61110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C802A-48D0-3A0C-CB89-E1C6555212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7FBF9C-FABF-BC80-C1E1-928DFF4C27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A0429C-18C6-4BEC-151F-C9E4864372D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99F6C2-77CA-9E4B-3331-833122166944}"/>
              </a:ext>
            </a:extLst>
          </p:cNvPr>
          <p:cNvSpPr>
            <a:spLocks noGrp="1"/>
          </p:cNvSpPr>
          <p:nvPr>
            <p:ph type="sldNum" sz="quarter" idx="5"/>
          </p:nvPr>
        </p:nvSpPr>
        <p:spPr/>
        <p:txBody>
          <a:bodyPr/>
          <a:lstStyle/>
          <a:p>
            <a:fld id="{16B97BDD-069F-4284-8FAA-3FA42FA0483C}" type="slidenum">
              <a:rPr lang="fr-FR" smtClean="0"/>
              <a:t>24</a:t>
            </a:fld>
            <a:endParaRPr lang="fr-FR"/>
          </a:p>
        </p:txBody>
      </p:sp>
    </p:spTree>
    <p:extLst>
      <p:ext uri="{BB962C8B-B14F-4D97-AF65-F5344CB8AC3E}">
        <p14:creationId xmlns:p14="http://schemas.microsoft.com/office/powerpoint/2010/main" val="362671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4017-FAB7-2F52-351E-7660CDD4EF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9162C2-27A9-834F-3062-FF66AF88DF3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800C17-54B7-A77D-3796-5AA07E0D695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65CC473-BA5B-413D-92D5-1D3F3E0EC2B9}"/>
              </a:ext>
            </a:extLst>
          </p:cNvPr>
          <p:cNvSpPr>
            <a:spLocks noGrp="1"/>
          </p:cNvSpPr>
          <p:nvPr>
            <p:ph type="sldNum" sz="quarter" idx="5"/>
          </p:nvPr>
        </p:nvSpPr>
        <p:spPr/>
        <p:txBody>
          <a:bodyPr/>
          <a:lstStyle/>
          <a:p>
            <a:fld id="{16B97BDD-069F-4284-8FAA-3FA42FA0483C}" type="slidenum">
              <a:rPr lang="fr-FR" smtClean="0"/>
              <a:t>25</a:t>
            </a:fld>
            <a:endParaRPr lang="fr-FR"/>
          </a:p>
        </p:txBody>
      </p:sp>
    </p:spTree>
    <p:extLst>
      <p:ext uri="{BB962C8B-B14F-4D97-AF65-F5344CB8AC3E}">
        <p14:creationId xmlns:p14="http://schemas.microsoft.com/office/powerpoint/2010/main" val="417943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11EE-3772-A941-63BD-F1FC750745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BFC35C-C3B5-8349-8900-CD1506C8CF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3DE1D0-14F2-0E4E-1DAD-BA79E6BA0C53}"/>
              </a:ext>
            </a:extLst>
          </p:cNvPr>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9337A90A-0179-9B98-58D8-C433D6B15A29}"/>
              </a:ext>
            </a:extLst>
          </p:cNvPr>
          <p:cNvSpPr>
            <a:spLocks noGrp="1"/>
          </p:cNvSpPr>
          <p:nvPr>
            <p:ph type="sldNum" sz="quarter" idx="5"/>
          </p:nvPr>
        </p:nvSpPr>
        <p:spPr/>
        <p:txBody>
          <a:bodyPr/>
          <a:lstStyle/>
          <a:p>
            <a:fld id="{16B97BDD-069F-4284-8FAA-3FA42FA0483C}" type="slidenum">
              <a:rPr lang="fr-FR" smtClean="0"/>
              <a:t>26</a:t>
            </a:fld>
            <a:endParaRPr lang="fr-FR"/>
          </a:p>
        </p:txBody>
      </p:sp>
    </p:spTree>
    <p:extLst>
      <p:ext uri="{BB962C8B-B14F-4D97-AF65-F5344CB8AC3E}">
        <p14:creationId xmlns:p14="http://schemas.microsoft.com/office/powerpoint/2010/main" val="12558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E8418-468D-8789-2145-BB37B1BFA3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CD0C2E-1FCE-662F-01D7-9811DC072891}"/>
              </a:ext>
            </a:extLst>
          </p:cNvPr>
          <p:cNvSpPr>
            <a:spLocks noGrp="1" noRot="1" noChangeAspect="1"/>
          </p:cNvSpPr>
          <p:nvPr>
            <p:ph type="sldImg"/>
          </p:nvPr>
        </p:nvSpPr>
        <p:spPr>
          <a:xfrm>
            <a:off x="90488" y="744538"/>
            <a:ext cx="6618287" cy="3724275"/>
          </a:xfrm>
        </p:spPr>
      </p:sp>
      <p:sp>
        <p:nvSpPr>
          <p:cNvPr id="3" name="Espace réservé des notes 2">
            <a:extLst>
              <a:ext uri="{FF2B5EF4-FFF2-40B4-BE49-F238E27FC236}">
                <a16:creationId xmlns:a16="http://schemas.microsoft.com/office/drawing/2014/main" id="{4DD1D18B-FCEF-B1BA-1200-E21CD6ACD7D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15B1823-16FE-FBB5-F1A1-2C500026371E}"/>
              </a:ext>
            </a:extLst>
          </p:cNvPr>
          <p:cNvSpPr>
            <a:spLocks noGrp="1"/>
          </p:cNvSpPr>
          <p:nvPr>
            <p:ph type="sldNum" sz="quarter" idx="5"/>
          </p:nvPr>
        </p:nvSpPr>
        <p:spPr/>
        <p:txBody>
          <a:bodyPr/>
          <a:lstStyle/>
          <a:p>
            <a:fld id="{16B97BDD-069F-4284-8FAA-3FA42FA0483C}" type="slidenum">
              <a:rPr lang="fr-FR" smtClean="0"/>
              <a:t>6</a:t>
            </a:fld>
            <a:endParaRPr lang="fr-FR"/>
          </a:p>
        </p:txBody>
      </p:sp>
    </p:spTree>
    <p:extLst>
      <p:ext uri="{BB962C8B-B14F-4D97-AF65-F5344CB8AC3E}">
        <p14:creationId xmlns:p14="http://schemas.microsoft.com/office/powerpoint/2010/main" val="1865375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C74E-F11A-0C1F-97AD-1AFED08648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7A1CEE-DF03-D13F-9B80-F8959FEA6C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00E01A-9A5A-DE5B-53C2-CE195215C1A2}"/>
              </a:ext>
            </a:extLst>
          </p:cNvPr>
          <p:cNvSpPr>
            <a:spLocks noGrp="1"/>
          </p:cNvSpPr>
          <p:nvPr>
            <p:ph type="body" idx="1"/>
          </p:nvPr>
        </p:nvSpPr>
        <p:spPr/>
        <p:txBody>
          <a:bodyPr/>
          <a:lstStyle/>
          <a:p>
            <a:pPr algn="just"/>
            <a:endParaRPr lang="fr-FR">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9A9B61BA-1DB5-BBDB-B903-2755915B84C4}"/>
              </a:ext>
            </a:extLst>
          </p:cNvPr>
          <p:cNvSpPr>
            <a:spLocks noGrp="1"/>
          </p:cNvSpPr>
          <p:nvPr>
            <p:ph type="sldNum" sz="quarter" idx="5"/>
          </p:nvPr>
        </p:nvSpPr>
        <p:spPr/>
        <p:txBody>
          <a:bodyPr/>
          <a:lstStyle/>
          <a:p>
            <a:fld id="{16B97BDD-069F-4284-8FAA-3FA42FA0483C}" type="slidenum">
              <a:rPr lang="fr-FR" smtClean="0"/>
              <a:t>27</a:t>
            </a:fld>
            <a:endParaRPr lang="fr-FR"/>
          </a:p>
        </p:txBody>
      </p:sp>
    </p:spTree>
    <p:extLst>
      <p:ext uri="{BB962C8B-B14F-4D97-AF65-F5344CB8AC3E}">
        <p14:creationId xmlns:p14="http://schemas.microsoft.com/office/powerpoint/2010/main" val="340547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a:solidFill>
                <a:srgbClr val="585757"/>
              </a:solidFill>
              <a:latin typeface="Oswald" panose="00000500000000000000" pitchFamily="2"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28</a:t>
            </a:fld>
            <a:endParaRPr lang="fr-FR"/>
          </a:p>
        </p:txBody>
      </p:sp>
    </p:spTree>
    <p:extLst>
      <p:ext uri="{BB962C8B-B14F-4D97-AF65-F5344CB8AC3E}">
        <p14:creationId xmlns:p14="http://schemas.microsoft.com/office/powerpoint/2010/main" val="796942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0FE6-6A46-ABF7-9FFC-126CAB6543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A82C47-7A69-22EA-9D75-194D18DAC5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1A2599-39DC-861B-142D-0ADAE53D6535}"/>
              </a:ext>
            </a:extLst>
          </p:cNvPr>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D45390AB-A31D-2DBF-28E3-A6A49F3C0296}"/>
              </a:ext>
            </a:extLst>
          </p:cNvPr>
          <p:cNvSpPr>
            <a:spLocks noGrp="1"/>
          </p:cNvSpPr>
          <p:nvPr>
            <p:ph type="sldNum" sz="quarter" idx="5"/>
          </p:nvPr>
        </p:nvSpPr>
        <p:spPr/>
        <p:txBody>
          <a:bodyPr/>
          <a:lstStyle/>
          <a:p>
            <a:fld id="{16B97BDD-069F-4284-8FAA-3FA42FA0483C}" type="slidenum">
              <a:rPr lang="fr-FR" smtClean="0"/>
              <a:t>29</a:t>
            </a:fld>
            <a:endParaRPr lang="fr-FR"/>
          </a:p>
        </p:txBody>
      </p:sp>
    </p:spTree>
    <p:extLst>
      <p:ext uri="{BB962C8B-B14F-4D97-AF65-F5344CB8AC3E}">
        <p14:creationId xmlns:p14="http://schemas.microsoft.com/office/powerpoint/2010/main" val="82129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A47C-DE2E-5350-3465-4865C97AA11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463AD0-5107-2549-84A2-8BBF1029BF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3162503-E72F-0447-022F-80C5FBF16E34}"/>
              </a:ext>
            </a:extLst>
          </p:cNvPr>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4FA10954-AB2A-FFA1-B133-D0D46400E258}"/>
              </a:ext>
            </a:extLst>
          </p:cNvPr>
          <p:cNvSpPr>
            <a:spLocks noGrp="1"/>
          </p:cNvSpPr>
          <p:nvPr>
            <p:ph type="sldNum" sz="quarter" idx="5"/>
          </p:nvPr>
        </p:nvSpPr>
        <p:spPr/>
        <p:txBody>
          <a:bodyPr/>
          <a:lstStyle/>
          <a:p>
            <a:fld id="{16B97BDD-069F-4284-8FAA-3FA42FA0483C}" type="slidenum">
              <a:rPr lang="fr-FR" smtClean="0"/>
              <a:t>30</a:t>
            </a:fld>
            <a:endParaRPr lang="fr-FR"/>
          </a:p>
        </p:txBody>
      </p:sp>
    </p:spTree>
    <p:extLst>
      <p:ext uri="{BB962C8B-B14F-4D97-AF65-F5344CB8AC3E}">
        <p14:creationId xmlns:p14="http://schemas.microsoft.com/office/powerpoint/2010/main" val="3765031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3DE7A-8DA2-5DC1-C985-77A9FD174C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15AF8F-7505-269F-FEC6-E09288DDD4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E0AE70-A1D0-6CFC-4451-AECA039C68EB}"/>
              </a:ext>
            </a:extLst>
          </p:cNvPr>
          <p:cNvSpPr>
            <a:spLocks noGrp="1"/>
          </p:cNvSpPr>
          <p:nvPr>
            <p:ph type="body" idx="1"/>
          </p:nvPr>
        </p:nvSpPr>
        <p:spPr/>
        <p:txBody>
          <a:bodyPr/>
          <a:lstStyle/>
          <a:p>
            <a:pPr algn="just"/>
            <a:endParaRPr lang="fr-FR">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75C122CE-C0C6-0439-8E9A-647E35E8580C}"/>
              </a:ext>
            </a:extLst>
          </p:cNvPr>
          <p:cNvSpPr>
            <a:spLocks noGrp="1"/>
          </p:cNvSpPr>
          <p:nvPr>
            <p:ph type="sldNum" sz="quarter" idx="5"/>
          </p:nvPr>
        </p:nvSpPr>
        <p:spPr/>
        <p:txBody>
          <a:bodyPr/>
          <a:lstStyle/>
          <a:p>
            <a:fld id="{16B97BDD-069F-4284-8FAA-3FA42FA0483C}" type="slidenum">
              <a:rPr lang="fr-FR" smtClean="0"/>
              <a:t>31</a:t>
            </a:fld>
            <a:endParaRPr lang="fr-FR"/>
          </a:p>
        </p:txBody>
      </p:sp>
    </p:spTree>
    <p:extLst>
      <p:ext uri="{BB962C8B-B14F-4D97-AF65-F5344CB8AC3E}">
        <p14:creationId xmlns:p14="http://schemas.microsoft.com/office/powerpoint/2010/main" val="261456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a:solidFill>
                <a:srgbClr val="585757"/>
              </a:solidFill>
              <a:latin typeface="Oswald" panose="00000500000000000000" pitchFamily="2" charset="0"/>
            </a:endParaRP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32</a:t>
            </a:fld>
            <a:endParaRPr lang="fr-FR"/>
          </a:p>
        </p:txBody>
      </p:sp>
    </p:spTree>
    <p:extLst>
      <p:ext uri="{BB962C8B-B14F-4D97-AF65-F5344CB8AC3E}">
        <p14:creationId xmlns:p14="http://schemas.microsoft.com/office/powerpoint/2010/main" val="419439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defTabSz="914583">
              <a:defRPr/>
            </a:pPr>
            <a:fld id="{27D487E6-C092-44F6-A4F9-1272CE668958}" type="slidenum">
              <a:rPr lang="fr-FR">
                <a:solidFill>
                  <a:prstClr val="black"/>
                </a:solidFill>
                <a:latin typeface="Calibri"/>
              </a:rPr>
              <a:pPr defTabSz="914583">
                <a:defRPr/>
              </a:pPr>
              <a:t>7</a:t>
            </a:fld>
            <a:endParaRPr lang="fr-FR">
              <a:solidFill>
                <a:prstClr val="black"/>
              </a:solidFill>
              <a:latin typeface="Calibri"/>
            </a:endParaRPr>
          </a:p>
        </p:txBody>
      </p:sp>
    </p:spTree>
    <p:extLst>
      <p:ext uri="{BB962C8B-B14F-4D97-AF65-F5344CB8AC3E}">
        <p14:creationId xmlns:p14="http://schemas.microsoft.com/office/powerpoint/2010/main" val="35211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10</a:t>
            </a:fld>
            <a:endParaRPr lang="fr-FR"/>
          </a:p>
        </p:txBody>
      </p:sp>
    </p:spTree>
    <p:extLst>
      <p:ext uri="{BB962C8B-B14F-4D97-AF65-F5344CB8AC3E}">
        <p14:creationId xmlns:p14="http://schemas.microsoft.com/office/powerpoint/2010/main" val="261233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11</a:t>
            </a:fld>
            <a:endParaRPr lang="fr-FR"/>
          </a:p>
        </p:txBody>
      </p:sp>
    </p:spTree>
    <p:extLst>
      <p:ext uri="{BB962C8B-B14F-4D97-AF65-F5344CB8AC3E}">
        <p14:creationId xmlns:p14="http://schemas.microsoft.com/office/powerpoint/2010/main" val="173591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FF8C4-A8BC-5EA0-85B5-55BFD980EF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874D94-0365-2B72-ACF4-414B719042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59C2AF-5252-AD77-72F6-92A3B07382A7}"/>
              </a:ext>
            </a:extLst>
          </p:cNvPr>
          <p:cNvSpPr>
            <a:spLocks noGrp="1"/>
          </p:cNvSpPr>
          <p:nvPr>
            <p:ph type="body" idx="1"/>
          </p:nvPr>
        </p:nvSpPr>
        <p:spPr/>
        <p:txBody>
          <a:bodyPr/>
          <a:lstStyle/>
          <a:p>
            <a:pPr algn="just"/>
            <a:endParaRPr lang="fr-FR" dirty="0">
              <a:solidFill>
                <a:srgbClr val="585757"/>
              </a:solidFill>
              <a:latin typeface="Oswald" panose="00000500000000000000" pitchFamily="2" charset="0"/>
            </a:endParaRPr>
          </a:p>
        </p:txBody>
      </p:sp>
      <p:sp>
        <p:nvSpPr>
          <p:cNvPr id="4" name="Espace réservé du numéro de diapositive 3">
            <a:extLst>
              <a:ext uri="{FF2B5EF4-FFF2-40B4-BE49-F238E27FC236}">
                <a16:creationId xmlns:a16="http://schemas.microsoft.com/office/drawing/2014/main" id="{1ADAF873-2D51-AF09-0E9B-DE726C626F3D}"/>
              </a:ext>
            </a:extLst>
          </p:cNvPr>
          <p:cNvSpPr>
            <a:spLocks noGrp="1"/>
          </p:cNvSpPr>
          <p:nvPr>
            <p:ph type="sldNum" sz="quarter" idx="5"/>
          </p:nvPr>
        </p:nvSpPr>
        <p:spPr/>
        <p:txBody>
          <a:bodyPr/>
          <a:lstStyle/>
          <a:p>
            <a:fld id="{16B97BDD-069F-4284-8FAA-3FA42FA0483C}" type="slidenum">
              <a:rPr lang="fr-FR" smtClean="0"/>
              <a:t>12</a:t>
            </a:fld>
            <a:endParaRPr lang="fr-FR"/>
          </a:p>
        </p:txBody>
      </p:sp>
    </p:spTree>
    <p:extLst>
      <p:ext uri="{BB962C8B-B14F-4D97-AF65-F5344CB8AC3E}">
        <p14:creationId xmlns:p14="http://schemas.microsoft.com/office/powerpoint/2010/main" val="64498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EA784-F662-21B5-706C-C56C236A86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82B66F-E8C3-72ED-CDC6-9988188C1A77}"/>
              </a:ext>
            </a:extLst>
          </p:cNvPr>
          <p:cNvSpPr>
            <a:spLocks noGrp="1" noRot="1" noChangeAspect="1"/>
          </p:cNvSpPr>
          <p:nvPr>
            <p:ph type="sldImg"/>
          </p:nvPr>
        </p:nvSpPr>
        <p:spPr>
          <a:xfrm>
            <a:off x="90488" y="744538"/>
            <a:ext cx="6618287" cy="3724275"/>
          </a:xfrm>
        </p:spPr>
      </p:sp>
      <p:sp>
        <p:nvSpPr>
          <p:cNvPr id="3" name="Espace réservé des notes 2">
            <a:extLst>
              <a:ext uri="{FF2B5EF4-FFF2-40B4-BE49-F238E27FC236}">
                <a16:creationId xmlns:a16="http://schemas.microsoft.com/office/drawing/2014/main" id="{7C86FAF0-A651-2134-202D-164F54DC7EBB}"/>
              </a:ext>
            </a:extLst>
          </p:cNvPr>
          <p:cNvSpPr>
            <a:spLocks noGrp="1"/>
          </p:cNvSpPr>
          <p:nvPr>
            <p:ph type="body" idx="1"/>
          </p:nvPr>
        </p:nvSpPr>
        <p:spPr/>
        <p:txBody>
          <a:bodyPr/>
          <a:lstStyle/>
          <a:p>
            <a:endParaRPr lang="fr-FR" b="0" dirty="0"/>
          </a:p>
        </p:txBody>
      </p:sp>
      <p:sp>
        <p:nvSpPr>
          <p:cNvPr id="4" name="Espace réservé du numéro de diapositive 3">
            <a:extLst>
              <a:ext uri="{FF2B5EF4-FFF2-40B4-BE49-F238E27FC236}">
                <a16:creationId xmlns:a16="http://schemas.microsoft.com/office/drawing/2014/main" id="{424B6F43-73B2-D705-178B-23428D7AC2D7}"/>
              </a:ext>
            </a:extLst>
          </p:cNvPr>
          <p:cNvSpPr>
            <a:spLocks noGrp="1"/>
          </p:cNvSpPr>
          <p:nvPr>
            <p:ph type="sldNum" sz="quarter" idx="5"/>
          </p:nvPr>
        </p:nvSpPr>
        <p:spPr/>
        <p:txBody>
          <a:bodyPr/>
          <a:lstStyle/>
          <a:p>
            <a:fld id="{16B97BDD-069F-4284-8FAA-3FA42FA0483C}" type="slidenum">
              <a:rPr lang="fr-FR" smtClean="0"/>
              <a:t>13</a:t>
            </a:fld>
            <a:endParaRPr lang="fr-FR"/>
          </a:p>
        </p:txBody>
      </p:sp>
    </p:spTree>
    <p:extLst>
      <p:ext uri="{BB962C8B-B14F-4D97-AF65-F5344CB8AC3E}">
        <p14:creationId xmlns:p14="http://schemas.microsoft.com/office/powerpoint/2010/main" val="226658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04CB7-7ECF-2DB9-8960-B03DF625A9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EDE746-7101-4CBE-A56E-74FFBFFBC80E}"/>
              </a:ext>
            </a:extLst>
          </p:cNvPr>
          <p:cNvSpPr>
            <a:spLocks noGrp="1" noRot="1" noChangeAspect="1"/>
          </p:cNvSpPr>
          <p:nvPr>
            <p:ph type="sldImg"/>
          </p:nvPr>
        </p:nvSpPr>
        <p:spPr>
          <a:xfrm>
            <a:off x="90488" y="744538"/>
            <a:ext cx="6618287" cy="3724275"/>
          </a:xfrm>
        </p:spPr>
      </p:sp>
      <p:sp>
        <p:nvSpPr>
          <p:cNvPr id="3" name="Espace réservé des notes 2">
            <a:extLst>
              <a:ext uri="{FF2B5EF4-FFF2-40B4-BE49-F238E27FC236}">
                <a16:creationId xmlns:a16="http://schemas.microsoft.com/office/drawing/2014/main" id="{EFF0EA7F-F9AC-E523-DFFD-1DF8DA70A4B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DDEF28C-BB8E-F0D6-2F46-EAA0624E4F99}"/>
              </a:ext>
            </a:extLst>
          </p:cNvPr>
          <p:cNvSpPr>
            <a:spLocks noGrp="1"/>
          </p:cNvSpPr>
          <p:nvPr>
            <p:ph type="sldNum" sz="quarter" idx="5"/>
          </p:nvPr>
        </p:nvSpPr>
        <p:spPr/>
        <p:txBody>
          <a:bodyPr/>
          <a:lstStyle/>
          <a:p>
            <a:fld id="{27D487E6-C092-44F6-A4F9-1272CE668958}" type="slidenum">
              <a:rPr lang="fr-FR" smtClean="0"/>
              <a:t>14</a:t>
            </a:fld>
            <a:endParaRPr lang="fr-FR"/>
          </a:p>
        </p:txBody>
      </p:sp>
    </p:spTree>
    <p:extLst>
      <p:ext uri="{BB962C8B-B14F-4D97-AF65-F5344CB8AC3E}">
        <p14:creationId xmlns:p14="http://schemas.microsoft.com/office/powerpoint/2010/main" val="122308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16</a:t>
            </a:fld>
            <a:endParaRPr lang="fr-FR"/>
          </a:p>
        </p:txBody>
      </p:sp>
    </p:spTree>
    <p:extLst>
      <p:ext uri="{BB962C8B-B14F-4D97-AF65-F5344CB8AC3E}">
        <p14:creationId xmlns:p14="http://schemas.microsoft.com/office/powerpoint/2010/main" val="436645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23" y="-466725"/>
            <a:ext cx="12182738" cy="8304531"/>
          </a:xfrm>
          <a:prstGeom prst="rect">
            <a:avLst/>
          </a:prstGeom>
        </p:spPr>
      </p:pic>
      <p:sp>
        <p:nvSpPr>
          <p:cNvPr id="15" name="Espace réservé du texte 20"/>
          <p:cNvSpPr>
            <a:spLocks noGrp="1"/>
          </p:cNvSpPr>
          <p:nvPr>
            <p:ph type="body" sz="quarter" idx="12" hasCustomPrompt="1"/>
          </p:nvPr>
        </p:nvSpPr>
        <p:spPr>
          <a:xfrm>
            <a:off x="10320469" y="5661248"/>
            <a:ext cx="1536171" cy="332656"/>
          </a:xfrm>
          <a:prstGeom prst="rect">
            <a:avLst/>
          </a:prstGeom>
        </p:spPr>
        <p:txBody>
          <a:bodyPr wrap="square" lIns="0" tIns="0" rIns="72000" bIns="0" anchor="ctr" anchorCtr="0">
            <a:noAutofit/>
          </a:bodyPr>
          <a:lstStyle>
            <a:lvl1pPr marL="0" indent="0" algn="r">
              <a:buClr>
                <a:srgbClr val="005392"/>
              </a:buClr>
              <a:buSzPct val="85000"/>
              <a:buFont typeface="Wingdings" panose="05000000000000000000" pitchFamily="2" charset="2"/>
              <a:buNone/>
              <a:defRPr sz="1400">
                <a:solidFill>
                  <a:schemeClr val="bg1"/>
                </a:solidFill>
                <a:latin typeface="Arial Narrow"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a:t>Date</a:t>
            </a:r>
          </a:p>
        </p:txBody>
      </p:sp>
      <p:sp>
        <p:nvSpPr>
          <p:cNvPr id="14" name="Espace réservé du texte 20"/>
          <p:cNvSpPr>
            <a:spLocks noGrp="1"/>
          </p:cNvSpPr>
          <p:nvPr>
            <p:ph type="body" sz="quarter" idx="11" hasCustomPrompt="1"/>
          </p:nvPr>
        </p:nvSpPr>
        <p:spPr>
          <a:xfrm>
            <a:off x="527381" y="5517232"/>
            <a:ext cx="6624736" cy="1229560"/>
          </a:xfrm>
          <a:prstGeom prst="rect">
            <a:avLst/>
          </a:prstGeom>
          <a:noFill/>
          <a:ln>
            <a:noFill/>
          </a:ln>
          <a:effectLst>
            <a:outerShdw blurRad="50800" dist="38100" dir="2700000" algn="tl" rotWithShape="0">
              <a:prstClr val="black">
                <a:alpha val="40000"/>
              </a:prstClr>
            </a:outerShdw>
          </a:effectLst>
        </p:spPr>
        <p:txBody>
          <a:bodyPr wrap="square" lIns="0" tIns="0" rIns="72000" bIns="0" anchor="ctr" anchorCtr="0">
            <a:noAutofit/>
          </a:bodyPr>
          <a:lstStyle>
            <a:lvl1pPr marL="0" indent="0">
              <a:buClr>
                <a:srgbClr val="005392"/>
              </a:buClr>
              <a:buSzPct val="85000"/>
              <a:buFont typeface="Wingdings" panose="05000000000000000000" pitchFamily="2" charset="2"/>
              <a:buNone/>
              <a:defRPr sz="20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a:t>Rapport </a:t>
            </a:r>
            <a:br>
              <a:rPr lang="fr-FR"/>
            </a:br>
            <a:r>
              <a:rPr lang="fr-FR"/>
              <a:t>de présentation</a:t>
            </a:r>
          </a:p>
        </p:txBody>
      </p:sp>
    </p:spTree>
    <p:extLst>
      <p:ext uri="{BB962C8B-B14F-4D97-AF65-F5344CB8AC3E}">
        <p14:creationId xmlns:p14="http://schemas.microsoft.com/office/powerpoint/2010/main" val="405736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3BE8098-278E-49D2-A45F-CF788031F2B9}" type="datetime1">
              <a:rPr lang="fr-FR" smtClean="0"/>
              <a:t>06/06/2025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60880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4DA23D2-9ACF-4F3F-90F1-9E68B579365D}" type="datetime1">
              <a:rPr lang="fr-FR" smtClean="0"/>
              <a:t>06/06/2025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63582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65A98C-1324-4F2D-8A88-B3AF88C555A8}" type="datetime1">
              <a:rPr lang="fr-FR" smtClean="0"/>
              <a:t>06/06/2025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312978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954EFA4-707B-42A8-B145-84FE24F2EE34}" type="datetime1">
              <a:rPr lang="fr-FR" smtClean="0"/>
              <a:t>06/06/2025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159621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624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45" name="PlaceHolder 2"/>
          <p:cNvSpPr>
            <a:spLocks noGrp="1"/>
          </p:cNvSpPr>
          <p:nvPr>
            <p:ph type="subTitle"/>
          </p:nvPr>
        </p:nvSpPr>
        <p:spPr>
          <a:xfrm>
            <a:off x="609600" y="3616759"/>
            <a:ext cx="10972320" cy="492443"/>
          </a:xfrm>
          <a:prstGeom prst="rect">
            <a:avLst/>
          </a:prstGeom>
        </p:spPr>
        <p:txBody>
          <a:bodyPr lIns="0" tIns="0" rIns="0" bIns="0" anchor="ctr">
            <a:spAutoFit/>
          </a:bodyPr>
          <a:lstStyle/>
          <a:p>
            <a:pPr algn="ctr"/>
            <a:endParaRPr lang="fr-FR" sz="3200" b="0" strike="noStrike" spc="-1">
              <a:latin typeface="Arial"/>
            </a:endParaRPr>
          </a:p>
        </p:txBody>
      </p:sp>
    </p:spTree>
    <p:extLst>
      <p:ext uri="{BB962C8B-B14F-4D97-AF65-F5344CB8AC3E}">
        <p14:creationId xmlns:p14="http://schemas.microsoft.com/office/powerpoint/2010/main" val="32533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47"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2544766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49"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50"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2272949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983749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600" y="2677342"/>
            <a:ext cx="10972320" cy="492443"/>
          </a:xfrm>
          <a:prstGeom prst="rect">
            <a:avLst/>
          </a:prstGeom>
        </p:spPr>
        <p:txBody>
          <a:bodyPr lIns="0" tIns="0" rIns="0" bIns="0" anchor="ctr">
            <a:spAutoFit/>
          </a:bodyPr>
          <a:lstStyle/>
          <a:p>
            <a:pPr algn="ctr"/>
            <a:endParaRPr lang="fr-FR" sz="3200" b="0" strike="noStrike" spc="-1">
              <a:latin typeface="Arial"/>
            </a:endParaRPr>
          </a:p>
        </p:txBody>
      </p:sp>
    </p:spTree>
    <p:extLst>
      <p:ext uri="{BB962C8B-B14F-4D97-AF65-F5344CB8AC3E}">
        <p14:creationId xmlns:p14="http://schemas.microsoft.com/office/powerpoint/2010/main" val="385835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8214494"/>
          </a:xfrm>
          <a:prstGeom prst="rect">
            <a:avLst/>
          </a:prstGeom>
        </p:spPr>
      </p:pic>
      <p:sp>
        <p:nvSpPr>
          <p:cNvPr id="6" name="Espace réservé du texte 20"/>
          <p:cNvSpPr>
            <a:spLocks noGrp="1"/>
          </p:cNvSpPr>
          <p:nvPr>
            <p:ph type="body" sz="quarter" idx="11"/>
          </p:nvPr>
        </p:nvSpPr>
        <p:spPr>
          <a:xfrm>
            <a:off x="623392" y="5013176"/>
            <a:ext cx="7488832" cy="1728192"/>
          </a:xfrm>
          <a:prstGeom prst="rect">
            <a:avLst/>
          </a:prstGeom>
        </p:spPr>
        <p:txBody>
          <a:bodyPr wrap="square" lIns="0" tIns="0" rIns="72000" bIns="0" anchor="ctr" anchorCtr="0">
            <a:noAutofit/>
          </a:bodyPr>
          <a:lstStyle>
            <a:lvl1pPr marL="0" indent="0" algn="l">
              <a:buClr>
                <a:srgbClr val="005392"/>
              </a:buClr>
              <a:buSzPct val="85000"/>
              <a:buFont typeface="Wingdings" panose="05000000000000000000" pitchFamily="2" charset="2"/>
              <a:buNone/>
              <a:defRPr sz="28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a:t>Modifiez les styles du texte du masque</a:t>
            </a:r>
          </a:p>
        </p:txBody>
      </p:sp>
      <p:sp>
        <p:nvSpPr>
          <p:cNvPr id="8" name="Espace réservé du texte 20"/>
          <p:cNvSpPr>
            <a:spLocks noGrp="1"/>
          </p:cNvSpPr>
          <p:nvPr>
            <p:ph type="body" sz="quarter" idx="12" hasCustomPrompt="1"/>
          </p:nvPr>
        </p:nvSpPr>
        <p:spPr>
          <a:xfrm>
            <a:off x="8347670" y="5533631"/>
            <a:ext cx="3360373" cy="1584175"/>
          </a:xfrm>
          <a:prstGeom prst="rect">
            <a:avLst/>
          </a:prstGeom>
          <a:noFill/>
        </p:spPr>
        <p:txBody>
          <a:bodyPr wrap="square" lIns="0" tIns="0" rIns="72000" bIns="0" anchor="ctr" anchorCtr="0">
            <a:noAutofit/>
          </a:bodyPr>
          <a:lstStyle>
            <a:lvl1pPr marL="0" indent="0" algn="ctr">
              <a:buClr>
                <a:srgbClr val="005392"/>
              </a:buClr>
              <a:buSzPct val="85000"/>
              <a:buFont typeface="Wingdings" panose="05000000000000000000" pitchFamily="2" charset="2"/>
              <a:buNone/>
              <a:defRPr sz="66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1</a:t>
            </a:r>
          </a:p>
        </p:txBody>
      </p:sp>
    </p:spTree>
    <p:extLst>
      <p:ext uri="{BB962C8B-B14F-4D97-AF65-F5344CB8AC3E}">
        <p14:creationId xmlns:p14="http://schemas.microsoft.com/office/powerpoint/2010/main" val="2805743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54"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55"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56"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323390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58"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59"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60" name="PlaceHolder 4"/>
          <p:cNvSpPr>
            <a:spLocks noGrp="1"/>
          </p:cNvSpPr>
          <p:nvPr>
            <p:ph type="body"/>
          </p:nvPr>
        </p:nvSpPr>
        <p:spPr>
          <a:xfrm>
            <a:off x="6232320" y="396432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46453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62"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63"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64" name="PlaceHolder 4"/>
          <p:cNvSpPr>
            <a:spLocks noGrp="1"/>
          </p:cNvSpPr>
          <p:nvPr>
            <p:ph type="body"/>
          </p:nvPr>
        </p:nvSpPr>
        <p:spPr>
          <a:xfrm>
            <a:off x="609600" y="3964320"/>
            <a:ext cx="1097232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468818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66" name="PlaceHolder 2"/>
          <p:cNvSpPr>
            <a:spLocks noGrp="1"/>
          </p:cNvSpPr>
          <p:nvPr>
            <p:ph type="body"/>
          </p:nvPr>
        </p:nvSpPr>
        <p:spPr>
          <a:xfrm>
            <a:off x="609600" y="1600200"/>
            <a:ext cx="1097232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67" name="PlaceHolder 3"/>
          <p:cNvSpPr>
            <a:spLocks noGrp="1"/>
          </p:cNvSpPr>
          <p:nvPr>
            <p:ph type="body"/>
          </p:nvPr>
        </p:nvSpPr>
        <p:spPr>
          <a:xfrm>
            <a:off x="609600" y="3964320"/>
            <a:ext cx="1097232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792031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69"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0"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1"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2" name="PlaceHolder 5"/>
          <p:cNvSpPr>
            <a:spLocks noGrp="1"/>
          </p:cNvSpPr>
          <p:nvPr>
            <p:ph type="body"/>
          </p:nvPr>
        </p:nvSpPr>
        <p:spPr>
          <a:xfrm>
            <a:off x="6232320" y="3964320"/>
            <a:ext cx="535440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555233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600" y="738278"/>
            <a:ext cx="10972320" cy="215444"/>
          </a:xfrm>
          <a:prstGeom prst="rect">
            <a:avLst/>
          </a:prstGeom>
        </p:spPr>
        <p:txBody>
          <a:bodyPr lIns="0" tIns="0" rIns="0" bIns="0" anchor="ctr">
            <a:spAutoFit/>
          </a:bodyPr>
          <a:lstStyle/>
          <a:p>
            <a:endParaRPr lang="fr-FR" sz="1400" b="0" strike="noStrike" spc="-1">
              <a:solidFill>
                <a:srgbClr val="000000"/>
              </a:solidFill>
              <a:latin typeface="Arial"/>
            </a:endParaRPr>
          </a:p>
        </p:txBody>
      </p:sp>
      <p:sp>
        <p:nvSpPr>
          <p:cNvPr id="74" name="PlaceHolder 2"/>
          <p:cNvSpPr>
            <a:spLocks noGrp="1"/>
          </p:cNvSpPr>
          <p:nvPr>
            <p:ph type="body"/>
          </p:nvPr>
        </p:nvSpPr>
        <p:spPr>
          <a:xfrm>
            <a:off x="609600" y="160020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5" name="PlaceHolder 3"/>
          <p:cNvSpPr>
            <a:spLocks noGrp="1"/>
          </p:cNvSpPr>
          <p:nvPr>
            <p:ph type="body"/>
          </p:nvPr>
        </p:nvSpPr>
        <p:spPr>
          <a:xfrm>
            <a:off x="4319520" y="160020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6" name="PlaceHolder 4"/>
          <p:cNvSpPr>
            <a:spLocks noGrp="1"/>
          </p:cNvSpPr>
          <p:nvPr>
            <p:ph type="body"/>
          </p:nvPr>
        </p:nvSpPr>
        <p:spPr>
          <a:xfrm>
            <a:off x="8029440" y="160020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7" name="PlaceHolder 5"/>
          <p:cNvSpPr>
            <a:spLocks noGrp="1"/>
          </p:cNvSpPr>
          <p:nvPr>
            <p:ph type="body"/>
          </p:nvPr>
        </p:nvSpPr>
        <p:spPr>
          <a:xfrm>
            <a:off x="609600" y="396432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8" name="PlaceHolder 6"/>
          <p:cNvSpPr>
            <a:spLocks noGrp="1"/>
          </p:cNvSpPr>
          <p:nvPr>
            <p:ph type="body"/>
          </p:nvPr>
        </p:nvSpPr>
        <p:spPr>
          <a:xfrm>
            <a:off x="4319520" y="396432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
        <p:nvSpPr>
          <p:cNvPr id="79" name="PlaceHolder 7"/>
          <p:cNvSpPr>
            <a:spLocks noGrp="1"/>
          </p:cNvSpPr>
          <p:nvPr>
            <p:ph type="body"/>
          </p:nvPr>
        </p:nvSpPr>
        <p:spPr>
          <a:xfrm>
            <a:off x="8029440" y="3964320"/>
            <a:ext cx="3532800" cy="2158560"/>
          </a:xfrm>
          <a:prstGeom prst="rect">
            <a:avLst/>
          </a:prstGeom>
        </p:spPr>
        <p:txBody>
          <a:bodyPr lIns="0" tIns="0" rIns="0" bIns="0">
            <a:normAutofit/>
          </a:bodyPr>
          <a:lstStyle/>
          <a:p>
            <a:endParaRPr lang="fr-FR" sz="1400" b="0" strike="noStrike" spc="-1">
              <a:solidFill>
                <a:srgbClr val="000000"/>
              </a:solidFill>
              <a:latin typeface="Arial"/>
            </a:endParaRPr>
          </a:p>
        </p:txBody>
      </p:sp>
    </p:spTree>
    <p:extLst>
      <p:ext uri="{BB962C8B-B14F-4D97-AF65-F5344CB8AC3E}">
        <p14:creationId xmlns:p14="http://schemas.microsoft.com/office/powerpoint/2010/main" val="576575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815413" y="6309323"/>
            <a:ext cx="2652779" cy="365125"/>
          </a:xfrm>
          <a:prstGeom prst="rect">
            <a:avLst/>
          </a:prstGeom>
        </p:spPr>
        <p:txBody>
          <a:bodyPr/>
          <a:lstStyle/>
          <a:p>
            <a:fld id="{90B1DB06-F465-44F5-BDC8-559E94E15DCB}" type="datetime1">
              <a:rPr lang="fr-FR" smtClean="0"/>
              <a:pPr/>
              <a:t>06/06/2025</a:t>
            </a:fld>
            <a:endParaRPr lang="fr-F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‹N°›</a:t>
            </a:fld>
            <a:endParaRPr lang="fr-FR"/>
          </a:p>
        </p:txBody>
      </p:sp>
      <p:sp>
        <p:nvSpPr>
          <p:cNvPr id="7" name="Espace réservé du texte 2"/>
          <p:cNvSpPr>
            <a:spLocks noGrp="1"/>
          </p:cNvSpPr>
          <p:nvPr>
            <p:ph idx="1"/>
          </p:nvPr>
        </p:nvSpPr>
        <p:spPr>
          <a:xfrm>
            <a:off x="815413" y="1600203"/>
            <a:ext cx="10766987"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21734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9642"/>
            <a:ext cx="12334999" cy="7922941"/>
          </a:xfrm>
          <a:prstGeom prst="rect">
            <a:avLst/>
          </a:prstGeom>
        </p:spPr>
      </p:pic>
      <p:sp>
        <p:nvSpPr>
          <p:cNvPr id="6" name="Espace réservé du texte 20"/>
          <p:cNvSpPr>
            <a:spLocks noGrp="1"/>
          </p:cNvSpPr>
          <p:nvPr>
            <p:ph type="body" sz="quarter" idx="11"/>
          </p:nvPr>
        </p:nvSpPr>
        <p:spPr>
          <a:xfrm>
            <a:off x="623392" y="5013176"/>
            <a:ext cx="7488832" cy="1728192"/>
          </a:xfrm>
          <a:prstGeom prst="rect">
            <a:avLst/>
          </a:prstGeom>
        </p:spPr>
        <p:txBody>
          <a:bodyPr wrap="square" lIns="0" tIns="0" rIns="72000" bIns="0" anchor="ctr" anchorCtr="0">
            <a:noAutofit/>
          </a:bodyPr>
          <a:lstStyle>
            <a:lvl1pPr marL="0" indent="0" algn="l">
              <a:buClr>
                <a:srgbClr val="005392"/>
              </a:buClr>
              <a:buSzPct val="85000"/>
              <a:buFont typeface="Wingdings" panose="05000000000000000000" pitchFamily="2" charset="2"/>
              <a:buNone/>
              <a:defRPr sz="28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a:t>Modifiez les styles du texte du masque</a:t>
            </a:r>
          </a:p>
        </p:txBody>
      </p:sp>
      <p:sp>
        <p:nvSpPr>
          <p:cNvPr id="8" name="Espace réservé du texte 20"/>
          <p:cNvSpPr>
            <a:spLocks noGrp="1"/>
          </p:cNvSpPr>
          <p:nvPr>
            <p:ph type="body" sz="quarter" idx="12" hasCustomPrompt="1"/>
          </p:nvPr>
        </p:nvSpPr>
        <p:spPr>
          <a:xfrm>
            <a:off x="8442920" y="5085184"/>
            <a:ext cx="3360373" cy="1584175"/>
          </a:xfrm>
          <a:prstGeom prst="rect">
            <a:avLst/>
          </a:prstGeom>
          <a:noFill/>
        </p:spPr>
        <p:txBody>
          <a:bodyPr wrap="square" lIns="0" tIns="0" rIns="72000" bIns="0" anchor="ctr" anchorCtr="0">
            <a:noAutofit/>
          </a:bodyPr>
          <a:lstStyle>
            <a:lvl1pPr marL="0" indent="0" algn="ctr">
              <a:buClr>
                <a:srgbClr val="005392"/>
              </a:buClr>
              <a:buSzPct val="85000"/>
              <a:buFont typeface="Wingdings" panose="05000000000000000000" pitchFamily="2" charset="2"/>
              <a:buNone/>
              <a:defRPr sz="66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1</a:t>
            </a:r>
          </a:p>
        </p:txBody>
      </p:sp>
    </p:spTree>
    <p:extLst>
      <p:ext uri="{BB962C8B-B14F-4D97-AF65-F5344CB8AC3E}">
        <p14:creationId xmlns:p14="http://schemas.microsoft.com/office/powerpoint/2010/main" val="1356427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 y="6388826"/>
            <a:ext cx="12198096" cy="475488"/>
          </a:xfrm>
          <a:prstGeom prst="rect">
            <a:avLst/>
          </a:prstGeom>
        </p:spPr>
      </p:pic>
      <p:sp>
        <p:nvSpPr>
          <p:cNvPr id="2" name="Titre 1"/>
          <p:cNvSpPr>
            <a:spLocks noGrp="1"/>
          </p:cNvSpPr>
          <p:nvPr>
            <p:ph type="title"/>
          </p:nvPr>
        </p:nvSpPr>
        <p:spPr/>
        <p:txBody>
          <a:bodyPr/>
          <a:lstStyle>
            <a:lvl1pPr>
              <a:defRPr>
                <a:solidFill>
                  <a:srgbClr val="00A19A"/>
                </a:solidFill>
              </a:defRPr>
            </a:lvl1pPr>
          </a:lstStyle>
          <a:p>
            <a:r>
              <a:rPr lang="fr-FR"/>
              <a:t>Modifiez le style du titre</a:t>
            </a:r>
          </a:p>
        </p:txBody>
      </p:sp>
      <p:sp>
        <p:nvSpPr>
          <p:cNvPr id="3" name="Espace réservé du contenu 2"/>
          <p:cNvSpPr>
            <a:spLocks noGrp="1"/>
          </p:cNvSpPr>
          <p:nvPr>
            <p:ph idx="1"/>
          </p:nvPr>
        </p:nvSpPr>
        <p:spPr/>
        <p:txBody>
          <a:bodyPr/>
          <a:lstStyle>
            <a:lvl1pPr>
              <a:defRPr>
                <a:solidFill>
                  <a:srgbClr val="95C11F"/>
                </a:solidFill>
              </a:defRPr>
            </a:lvl1pPr>
            <a:lvl2pPr marL="800100" indent="-342900">
              <a:buClr>
                <a:srgbClr val="00A19A"/>
              </a:buClr>
              <a:buFont typeface="Arial" panose="020B0604020202020204" pitchFamily="34" charset="0"/>
              <a:buChar char="•"/>
              <a:defRPr/>
            </a:lvl2pPr>
            <a:lvl3pPr>
              <a:buClr>
                <a:srgbClr val="95C11F"/>
              </a:buClr>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1285280" y="6504274"/>
            <a:ext cx="3082528" cy="360040"/>
          </a:xfrm>
        </p:spPr>
        <p:txBody>
          <a:bodyPr/>
          <a:lstStyle>
            <a:lvl1pPr algn="l">
              <a:defRPr>
                <a:solidFill>
                  <a:schemeClr val="bg1"/>
                </a:solidFill>
              </a:defRPr>
            </a:lvl1pPr>
          </a:lstStyle>
          <a:p>
            <a:r>
              <a:rPr lang="fr-FR"/>
              <a:t>Rapport de présentation</a:t>
            </a:r>
          </a:p>
        </p:txBody>
      </p:sp>
      <p:sp>
        <p:nvSpPr>
          <p:cNvPr id="6" name="Espace réservé du numéro de diapositive 5"/>
          <p:cNvSpPr>
            <a:spLocks noGrp="1"/>
          </p:cNvSpPr>
          <p:nvPr>
            <p:ph type="sldNum" sz="quarter" idx="12"/>
          </p:nvPr>
        </p:nvSpPr>
        <p:spPr>
          <a:xfrm>
            <a:off x="10786732" y="6520262"/>
            <a:ext cx="781877" cy="365125"/>
          </a:xfrm>
        </p:spPr>
        <p:txBody>
          <a:bodyPr/>
          <a:lstStyle>
            <a:lvl1pPr algn="r">
              <a:defRPr>
                <a:solidFill>
                  <a:schemeClr val="bg1"/>
                </a:solidFill>
              </a:defRPr>
            </a:lvl1pPr>
          </a:lstStyle>
          <a:p>
            <a:fld id="{4E98B72B-76D6-4591-B548-4C2DC78B2DE3}" type="slidenum">
              <a:rPr lang="fr-FR" smtClean="0"/>
              <a:pPr/>
              <a:t>‹N°›</a:t>
            </a:fld>
            <a:endParaRPr lang="fr-FR"/>
          </a:p>
        </p:txBody>
      </p:sp>
    </p:spTree>
    <p:extLst>
      <p:ext uri="{BB962C8B-B14F-4D97-AF65-F5344CB8AC3E}">
        <p14:creationId xmlns:p14="http://schemas.microsoft.com/office/powerpoint/2010/main" val="259806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 y="6388826"/>
            <a:ext cx="12198096" cy="475488"/>
          </a:xfrm>
          <a:prstGeom prst="rect">
            <a:avLst/>
          </a:prstGeom>
        </p:spPr>
      </p:pic>
      <p:sp>
        <p:nvSpPr>
          <p:cNvPr id="2" name="Titre 1"/>
          <p:cNvSpPr>
            <a:spLocks noGrp="1"/>
          </p:cNvSpPr>
          <p:nvPr>
            <p:ph type="title"/>
          </p:nvPr>
        </p:nvSpPr>
        <p:spPr/>
        <p:txBody>
          <a:bodyPr/>
          <a:lstStyle>
            <a:lvl1pPr>
              <a:defRPr>
                <a:solidFill>
                  <a:srgbClr val="00A19A"/>
                </a:solidFill>
              </a:defRPr>
            </a:lvl1pPr>
          </a:lstStyle>
          <a:p>
            <a:r>
              <a:rPr lang="fr-FR"/>
              <a:t>Modifiez le style du titre</a:t>
            </a:r>
          </a:p>
        </p:txBody>
      </p:sp>
      <p:sp>
        <p:nvSpPr>
          <p:cNvPr id="3" name="Espace réservé du contenu 2"/>
          <p:cNvSpPr>
            <a:spLocks noGrp="1"/>
          </p:cNvSpPr>
          <p:nvPr>
            <p:ph idx="1"/>
          </p:nvPr>
        </p:nvSpPr>
        <p:spPr/>
        <p:txBody>
          <a:bodyPr/>
          <a:lstStyle>
            <a:lvl1pPr>
              <a:defRPr>
                <a:solidFill>
                  <a:srgbClr val="95C11F"/>
                </a:solidFill>
              </a:defRPr>
            </a:lvl1pPr>
            <a:lvl2pPr marL="800100" indent="-342900">
              <a:buClr>
                <a:srgbClr val="00A19A"/>
              </a:buClr>
              <a:buFont typeface="Arial" panose="020B0604020202020204" pitchFamily="34" charset="0"/>
              <a:buChar char="•"/>
              <a:defRPr/>
            </a:lvl2pPr>
            <a:lvl3pPr>
              <a:buClr>
                <a:srgbClr val="95C11F"/>
              </a:buClr>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1285280" y="6504274"/>
            <a:ext cx="3082528" cy="360040"/>
          </a:xfrm>
        </p:spPr>
        <p:txBody>
          <a:bodyPr/>
          <a:lstStyle>
            <a:lvl1pPr algn="l">
              <a:defRPr>
                <a:solidFill>
                  <a:schemeClr val="bg1"/>
                </a:solidFill>
              </a:defRPr>
            </a:lvl1pPr>
          </a:lstStyle>
          <a:p>
            <a:r>
              <a:rPr lang="fr-FR"/>
              <a:t>Rapport de présentation</a:t>
            </a:r>
          </a:p>
        </p:txBody>
      </p:sp>
      <p:sp>
        <p:nvSpPr>
          <p:cNvPr id="6" name="Espace réservé du numéro de diapositive 5"/>
          <p:cNvSpPr>
            <a:spLocks noGrp="1"/>
          </p:cNvSpPr>
          <p:nvPr>
            <p:ph type="sldNum" sz="quarter" idx="12"/>
          </p:nvPr>
        </p:nvSpPr>
        <p:spPr>
          <a:xfrm>
            <a:off x="10786732" y="6520262"/>
            <a:ext cx="781877" cy="365125"/>
          </a:xfrm>
        </p:spPr>
        <p:txBody>
          <a:bodyPr/>
          <a:lstStyle>
            <a:lvl1pPr algn="r">
              <a:defRPr>
                <a:solidFill>
                  <a:schemeClr val="bg1"/>
                </a:solidFill>
              </a:defRPr>
            </a:lvl1pPr>
          </a:lstStyle>
          <a:p>
            <a:fld id="{4E98B72B-76D6-4591-B548-4C2DC78B2DE3}" type="slidenum">
              <a:rPr lang="fr-FR" smtClean="0"/>
              <a:pPr/>
              <a:t>‹N°›</a:t>
            </a:fld>
            <a:endParaRPr lang="fr-FR"/>
          </a:p>
        </p:txBody>
      </p:sp>
    </p:spTree>
    <p:extLst>
      <p:ext uri="{BB962C8B-B14F-4D97-AF65-F5344CB8AC3E}">
        <p14:creationId xmlns:p14="http://schemas.microsoft.com/office/powerpoint/2010/main" val="103152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 y="6388826"/>
            <a:ext cx="12198096" cy="475488"/>
          </a:xfrm>
          <a:prstGeom prst="rect">
            <a:avLst/>
          </a:prstGeom>
        </p:spPr>
      </p:pic>
      <p:sp>
        <p:nvSpPr>
          <p:cNvPr id="2" name="Titre 1"/>
          <p:cNvSpPr>
            <a:spLocks noGrp="1"/>
          </p:cNvSpPr>
          <p:nvPr>
            <p:ph type="title"/>
          </p:nvPr>
        </p:nvSpPr>
        <p:spPr/>
        <p:txBody>
          <a:bodyPr/>
          <a:lstStyle>
            <a:lvl1pPr>
              <a:defRPr>
                <a:solidFill>
                  <a:srgbClr val="00A19A"/>
                </a:solidFill>
              </a:defRPr>
            </a:lvl1pPr>
          </a:lstStyle>
          <a:p>
            <a:r>
              <a:rPr lang="fr-FR"/>
              <a:t>Modifiez le style du titre</a:t>
            </a:r>
          </a:p>
        </p:txBody>
      </p:sp>
      <p:sp>
        <p:nvSpPr>
          <p:cNvPr id="3" name="Espace réservé du contenu 2"/>
          <p:cNvSpPr>
            <a:spLocks noGrp="1"/>
          </p:cNvSpPr>
          <p:nvPr>
            <p:ph idx="1"/>
          </p:nvPr>
        </p:nvSpPr>
        <p:spPr/>
        <p:txBody>
          <a:bodyPr/>
          <a:lstStyle>
            <a:lvl1pPr>
              <a:defRPr>
                <a:solidFill>
                  <a:srgbClr val="95C11F"/>
                </a:solidFill>
              </a:defRPr>
            </a:lvl1pPr>
            <a:lvl2pPr marL="800100" indent="-342900">
              <a:buClr>
                <a:srgbClr val="00A19A"/>
              </a:buClr>
              <a:buFont typeface="Arial" panose="020B0604020202020204" pitchFamily="34" charset="0"/>
              <a:buChar char="•"/>
              <a:defRPr/>
            </a:lvl2pPr>
            <a:lvl3pPr>
              <a:buClr>
                <a:srgbClr val="95C11F"/>
              </a:buClr>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a:xfrm>
            <a:off x="1285280" y="6504274"/>
            <a:ext cx="3082528" cy="360040"/>
          </a:xfrm>
        </p:spPr>
        <p:txBody>
          <a:bodyPr/>
          <a:lstStyle>
            <a:lvl1pPr algn="l">
              <a:defRPr>
                <a:solidFill>
                  <a:schemeClr val="bg1"/>
                </a:solidFill>
              </a:defRPr>
            </a:lvl1pPr>
          </a:lstStyle>
          <a:p>
            <a:r>
              <a:rPr lang="fr-FR"/>
              <a:t>Comité de pilotage 01/06/2022</a:t>
            </a:r>
          </a:p>
        </p:txBody>
      </p:sp>
      <p:sp>
        <p:nvSpPr>
          <p:cNvPr id="6" name="Espace réservé du numéro de diapositive 5"/>
          <p:cNvSpPr>
            <a:spLocks noGrp="1"/>
          </p:cNvSpPr>
          <p:nvPr>
            <p:ph type="sldNum" sz="quarter" idx="12"/>
          </p:nvPr>
        </p:nvSpPr>
        <p:spPr>
          <a:xfrm>
            <a:off x="10786732" y="6520262"/>
            <a:ext cx="781877" cy="365125"/>
          </a:xfrm>
        </p:spPr>
        <p:txBody>
          <a:bodyPr/>
          <a:lstStyle>
            <a:lvl1pPr algn="r">
              <a:defRPr>
                <a:solidFill>
                  <a:schemeClr val="bg1"/>
                </a:solidFill>
              </a:defRPr>
            </a:lvl1pPr>
          </a:lstStyle>
          <a:p>
            <a:fld id="{4E98B72B-76D6-4591-B548-4C2DC78B2DE3}" type="slidenum">
              <a:rPr lang="fr-FR" smtClean="0"/>
              <a:pPr/>
              <a:t>‹N°›</a:t>
            </a:fld>
            <a:endParaRPr lang="fr-FR"/>
          </a:p>
        </p:txBody>
      </p:sp>
    </p:spTree>
    <p:extLst>
      <p:ext uri="{BB962C8B-B14F-4D97-AF65-F5344CB8AC3E}">
        <p14:creationId xmlns:p14="http://schemas.microsoft.com/office/powerpoint/2010/main" val="1031522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8E6D62D-2D44-4DD2-9FFF-4687619A22F5}" type="datetime1">
              <a:rPr lang="fr-FR" smtClean="0"/>
              <a:t>06/06/2025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233273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0DA2A97-AEED-4B79-8785-44238F9A0473}" type="datetime1">
              <a:rPr lang="fr-FR" smtClean="0"/>
              <a:t>06/06/2025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01331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DB3703F-11CF-4874-B46E-AB63EE41204F}" type="datetime1">
              <a:rPr lang="fr-FR" smtClean="0"/>
              <a:t>06/06/2025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227795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46775CF-DF02-4FC5-86B1-DB8B60392681}" type="datetime1">
              <a:rPr lang="fr-FR" smtClean="0"/>
              <a:t>06/06/2025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67915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A47DF7-EA36-4E9C-9241-BBD4C22128B4}" type="datetime1">
              <a:rPr lang="fr-FR" smtClean="0"/>
              <a:t>06/06/2025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36196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01EF8BC6-5F16-4373-BDE2-420E02585189}" type="datetime1">
              <a:rPr lang="fr-FR" smtClean="0"/>
              <a:pPr/>
              <a:t>06/06/2025</a:t>
            </a:fld>
            <a:endParaRPr lang="fr-FR"/>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8B72B-76D6-4591-B548-4C2DC78B2DE3}" type="slidenum">
              <a:rPr lang="fr-FR" smtClean="0"/>
              <a:t>‹N°›</a:t>
            </a:fld>
            <a:endParaRPr lang="fr-FR"/>
          </a:p>
        </p:txBody>
      </p:sp>
    </p:spTree>
    <p:extLst>
      <p:ext uri="{BB962C8B-B14F-4D97-AF65-F5344CB8AC3E}">
        <p14:creationId xmlns:p14="http://schemas.microsoft.com/office/powerpoint/2010/main" val="2809338420"/>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p:txStyles>
    <p:titleStyle>
      <a:lvl1pPr algn="l" defTabSz="914400" rtl="0" eaLnBrk="1" latinLnBrk="0" hangingPunct="1">
        <a:spcBef>
          <a:spcPct val="0"/>
        </a:spcBef>
        <a:buNone/>
        <a:defRPr sz="2600" b="1" kern="1200">
          <a:solidFill>
            <a:srgbClr val="8C8E90"/>
          </a:solidFill>
          <a:latin typeface="Arial Narrow" panose="020B0606020202030204" pitchFamily="34" charset="0"/>
          <a:ea typeface="+mj-ea"/>
          <a:cs typeface="Arial" panose="020B0604020202020204" pitchFamily="34" charset="0"/>
        </a:defRPr>
      </a:lvl1pPr>
    </p:titleStyle>
    <p:bodyStyle>
      <a:lvl1pPr marL="0" indent="0" algn="l" defTabSz="914400" rtl="0" eaLnBrk="1" latinLnBrk="0" hangingPunct="1">
        <a:spcBef>
          <a:spcPct val="20000"/>
        </a:spcBef>
        <a:buFontTx/>
        <a:buNone/>
        <a:defRPr sz="2200" b="1" kern="1200">
          <a:solidFill>
            <a:srgbClr val="7BBFA5"/>
          </a:solidFill>
          <a:latin typeface="Arial Narrow" panose="020B0606020202030204" pitchFamily="34" charset="0"/>
          <a:ea typeface="+mn-ea"/>
          <a:cs typeface="+mn-cs"/>
        </a:defRPr>
      </a:lvl1pPr>
      <a:lvl2pPr marL="742950" indent="-285750" algn="l" defTabSz="914400" rtl="0" eaLnBrk="1" latinLnBrk="0" hangingPunct="1">
        <a:spcBef>
          <a:spcPct val="20000"/>
        </a:spcBef>
        <a:buClr>
          <a:srgbClr val="7BBFA5"/>
        </a:buClr>
        <a:buFont typeface="Arial" panose="020B0604020202020204" pitchFamily="34" charset="0"/>
        <a:buChar char="•"/>
        <a:defRPr sz="2000" b="1"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8C8E9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Google Shape;20;p3"/>
          <p:cNvPicPr/>
          <p:nvPr/>
        </p:nvPicPr>
        <p:blipFill>
          <a:blip r:embed="rId17" cstate="print"/>
          <a:stretch/>
        </p:blipFill>
        <p:spPr>
          <a:xfrm>
            <a:off x="-6240" y="6388920"/>
            <a:ext cx="12197760" cy="475200"/>
          </a:xfrm>
          <a:prstGeom prst="rect">
            <a:avLst/>
          </a:prstGeom>
          <a:ln>
            <a:noFill/>
          </a:ln>
        </p:spPr>
      </p:pic>
      <p:sp>
        <p:nvSpPr>
          <p:cNvPr id="41" name="PlaceHolder 1"/>
          <p:cNvSpPr>
            <a:spLocks noGrp="1"/>
          </p:cNvSpPr>
          <p:nvPr>
            <p:ph type="title"/>
          </p:nvPr>
        </p:nvSpPr>
        <p:spPr>
          <a:xfrm>
            <a:off x="609600" y="274680"/>
            <a:ext cx="10972320" cy="1142640"/>
          </a:xfrm>
          <a:prstGeom prst="rect">
            <a:avLst/>
          </a:prstGeom>
        </p:spPr>
        <p:txBody>
          <a:bodyPr anchor="ctr">
            <a:noAutofit/>
          </a:bodyPr>
          <a:lstStyle/>
          <a:p>
            <a:r>
              <a:rPr lang="fr-FR" sz="2600" b="0" strike="noStrike" spc="-1">
                <a:solidFill>
                  <a:srgbClr val="000000"/>
                </a:solidFill>
                <a:latin typeface="Arial"/>
              </a:rPr>
              <a:t>Cliquez pour éditer le format du texte-titre</a:t>
            </a:r>
          </a:p>
        </p:txBody>
      </p:sp>
      <p:sp>
        <p:nvSpPr>
          <p:cNvPr id="42" name="PlaceHolder 2"/>
          <p:cNvSpPr>
            <a:spLocks noGrp="1"/>
          </p:cNvSpPr>
          <p:nvPr>
            <p:ph type="body"/>
          </p:nvPr>
        </p:nvSpPr>
        <p:spPr>
          <a:xfrm>
            <a:off x="609600" y="1600200"/>
            <a:ext cx="10972320" cy="4525560"/>
          </a:xfrm>
          <a:prstGeom prst="rect">
            <a:avLst/>
          </a:prstGeom>
        </p:spPr>
        <p:txBody>
          <a:bodyPr>
            <a:noAutofit/>
          </a:bodyPr>
          <a:lstStyle/>
          <a:p>
            <a:pPr marL="432000" indent="-324000">
              <a:spcBef>
                <a:spcPts val="1417"/>
              </a:spcBef>
              <a:buClr>
                <a:srgbClr val="000000"/>
              </a:buClr>
              <a:buSzPct val="45000"/>
              <a:buFont typeface="Wingdings" charset="2"/>
              <a:buChar char=""/>
            </a:pPr>
            <a:r>
              <a:rPr lang="fr-FR" sz="22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fr-FR" sz="22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fr-FR" sz="22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fr-FR" sz="22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fr-FR" sz="22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fr-FR" sz="22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fr-FR" sz="2200" b="0" strike="noStrike" spc="-1">
                <a:solidFill>
                  <a:srgbClr val="000000"/>
                </a:solidFill>
                <a:latin typeface="Arial"/>
              </a:rPr>
              <a:t>Septième niveau de plan</a:t>
            </a:r>
          </a:p>
        </p:txBody>
      </p:sp>
      <p:sp>
        <p:nvSpPr>
          <p:cNvPr id="43" name="PlaceHolder 3"/>
          <p:cNvSpPr>
            <a:spLocks noGrp="1"/>
          </p:cNvSpPr>
          <p:nvPr>
            <p:ph type="sldNum"/>
          </p:nvPr>
        </p:nvSpPr>
        <p:spPr>
          <a:xfrm>
            <a:off x="10786560" y="6520320"/>
            <a:ext cx="781440" cy="364680"/>
          </a:xfrm>
          <a:prstGeom prst="rect">
            <a:avLst/>
          </a:prstGeom>
        </p:spPr>
        <p:txBody>
          <a:bodyPr anchor="ctr">
            <a:noAutofit/>
          </a:bodyPr>
          <a:lstStyle/>
          <a:p>
            <a:pPr algn="r">
              <a:lnSpc>
                <a:spcPct val="100000"/>
              </a:lnSpc>
            </a:pPr>
            <a:fld id="{54CF1D91-D552-4832-8ABB-C8B836796A2F}" type="slidenum">
              <a:rPr lang="fr-FR" sz="1200" b="0" strike="noStrike" spc="-1">
                <a:solidFill>
                  <a:srgbClr val="FFFFFF"/>
                </a:solidFill>
                <a:latin typeface="Calibri"/>
                <a:ea typeface="Calibri"/>
              </a:rPr>
              <a:pPr algn="r">
                <a:lnSpc>
                  <a:spcPct val="100000"/>
                </a:lnSpc>
              </a:pPr>
              <a:t>‹N°›</a:t>
            </a:fld>
            <a:endParaRPr lang="fr-FR" sz="1200" b="0" strike="noStrike" spc="-1">
              <a:latin typeface="Times New Roman"/>
            </a:endParaRPr>
          </a:p>
        </p:txBody>
      </p:sp>
    </p:spTree>
    <p:extLst>
      <p:ext uri="{BB962C8B-B14F-4D97-AF65-F5344CB8AC3E}">
        <p14:creationId xmlns:p14="http://schemas.microsoft.com/office/powerpoint/2010/main" val="11153925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Lst>
  <p:txStyles>
    <p:titleStyle/>
    <p:bodyStyle>
      <a:lvl1pPr marL="432000" indent="-324000">
        <a:spcBef>
          <a:spcPts val="1417"/>
        </a:spcBef>
        <a:buClr>
          <a:srgbClr val="000000"/>
        </a:buClr>
        <a:buSzPct val="45000"/>
        <a:buFont typeface="Wingdings" charset="2"/>
        <a:buChar char=""/>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slideLayout" Target="../slideLayouts/slideLayout15.xml"/><Relationship Id="rId7" Type="http://schemas.openxmlformats.org/officeDocument/2006/relationships/image" Target="../media/image3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7.svg"/><Relationship Id="rId11" Type="http://schemas.openxmlformats.org/officeDocument/2006/relationships/image" Target="../media/image5.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notesSlide" Target="../notesSlides/notesSlide5.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8.xml"/><Relationship Id="rId7"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3" Type="http://schemas.openxmlformats.org/officeDocument/2006/relationships/slideLayout" Target="../slideLayouts/slideLayout28.xml"/><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png"/><Relationship Id="rId2" Type="http://schemas.openxmlformats.org/officeDocument/2006/relationships/audio" Target="../media/media17.m4a"/><Relationship Id="rId16" Type="http://schemas.openxmlformats.org/officeDocument/2006/relationships/image" Target="../media/image58.svg"/><Relationship Id="rId1" Type="http://schemas.microsoft.com/office/2007/relationships/media" Target="../media/media17.m4a"/><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15.svg"/><Relationship Id="rId4" Type="http://schemas.openxmlformats.org/officeDocument/2006/relationships/notesSlide" Target="../notesSlides/notesSlide11.xml"/><Relationship Id="rId9" Type="http://schemas.openxmlformats.org/officeDocument/2006/relationships/image" Target="../media/image14.png"/><Relationship Id="rId1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5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60.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image" Target="../media/image61.png"/><Relationship Id="rId12" Type="http://schemas.openxmlformats.org/officeDocument/2006/relationships/image" Target="../media/image17.svg"/><Relationship Id="rId17" Type="http://schemas.openxmlformats.org/officeDocument/2006/relationships/image" Target="../media/image5.png"/><Relationship Id="rId2" Type="http://schemas.openxmlformats.org/officeDocument/2006/relationships/audio" Target="../media/media22.m4a"/><Relationship Id="rId16" Type="http://schemas.openxmlformats.org/officeDocument/2006/relationships/image" Target="../media/image66.svg"/><Relationship Id="rId1" Type="http://schemas.microsoft.com/office/2007/relationships/media" Target="../media/media22.m4a"/><Relationship Id="rId6" Type="http://schemas.openxmlformats.org/officeDocument/2006/relationships/image" Target="../media/image50.png"/><Relationship Id="rId11" Type="http://schemas.openxmlformats.org/officeDocument/2006/relationships/image" Target="../media/image16.png"/><Relationship Id="rId5" Type="http://schemas.openxmlformats.org/officeDocument/2006/relationships/image" Target="../media/image49.png"/><Relationship Id="rId15" Type="http://schemas.openxmlformats.org/officeDocument/2006/relationships/image" Target="../media/image65.png"/><Relationship Id="rId10" Type="http://schemas.openxmlformats.org/officeDocument/2006/relationships/image" Target="../media/image64.svg"/><Relationship Id="rId4" Type="http://schemas.openxmlformats.org/officeDocument/2006/relationships/notesSlide" Target="../notesSlides/notesSlide16.xml"/><Relationship Id="rId9" Type="http://schemas.openxmlformats.org/officeDocument/2006/relationships/image" Target="../media/image63.png"/><Relationship Id="rId1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svg"/><Relationship Id="rId11" Type="http://schemas.openxmlformats.org/officeDocument/2006/relationships/hyperlink" Target="https://svgsilh.com/fr/image/159161.html" TargetMode="External"/><Relationship Id="rId5" Type="http://schemas.openxmlformats.org/officeDocument/2006/relationships/image" Target="../media/image33.png"/><Relationship Id="rId10" Type="http://schemas.openxmlformats.org/officeDocument/2006/relationships/image" Target="../media/image70.svg"/><Relationship Id="rId4" Type="http://schemas.openxmlformats.org/officeDocument/2006/relationships/notesSlide" Target="../notesSlides/notesSlide17.xml"/><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34.sv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72.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34.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png"/><Relationship Id="rId5" Type="http://schemas.openxmlformats.org/officeDocument/2006/relationships/image" Target="../media/image73.jpe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slideLayout" Target="../slideLayouts/slideLayout28.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audio" Target="../media/media26.m4a"/><Relationship Id="rId16" Type="http://schemas.openxmlformats.org/officeDocument/2006/relationships/image" Target="../media/image5.png"/><Relationship Id="rId1" Type="http://schemas.microsoft.com/office/2007/relationships/media" Target="../media/media26.m4a"/><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50.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notesSlide" Target="../notesSlides/notesSlide20.xml"/><Relationship Id="rId9" Type="http://schemas.openxmlformats.org/officeDocument/2006/relationships/image" Target="../media/image77.svg"/><Relationship Id="rId1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8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hyperlink" Target="https://scot-nordhautemarne.fr/telechargement/"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audio" Target="../media/media3.m4a"/><Relationship Id="rId16" Type="http://schemas.openxmlformats.org/officeDocument/2006/relationships/image" Target="../media/image17.svg"/><Relationship Id="rId1" Type="http://schemas.microsoft.com/office/2007/relationships/media" Target="../media/media3.m4a"/><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28.xml"/><Relationship Id="rId7" Type="http://schemas.openxmlformats.org/officeDocument/2006/relationships/image" Target="../media/image2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1_sd">
            <a:hlinkClick r:id="" action="ppaction://media"/>
            <a:extLst>
              <a:ext uri="{FF2B5EF4-FFF2-40B4-BE49-F238E27FC236}">
                <a16:creationId xmlns:a16="http://schemas.microsoft.com/office/drawing/2014/main" id="{BB2F190D-0549-1114-2FE1-6DB8EABF11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1592" y="410845"/>
            <a:ext cx="487363" cy="487363"/>
          </a:xfrm>
          <a:prstGeom prst="rect">
            <a:avLst/>
          </a:prstGeom>
        </p:spPr>
      </p:pic>
      <p:sp>
        <p:nvSpPr>
          <p:cNvPr id="3" name="TextShape 1">
            <a:extLst>
              <a:ext uri="{FF2B5EF4-FFF2-40B4-BE49-F238E27FC236}">
                <a16:creationId xmlns:a16="http://schemas.microsoft.com/office/drawing/2014/main" id="{31C78194-DD92-ACFE-CC29-31C9B00986C8}"/>
              </a:ext>
            </a:extLst>
          </p:cNvPr>
          <p:cNvSpPr txBox="1"/>
          <p:nvPr/>
        </p:nvSpPr>
        <p:spPr>
          <a:xfrm>
            <a:off x="2545170" y="5628960"/>
            <a:ext cx="7101660" cy="893760"/>
          </a:xfrm>
          <a:prstGeom prst="rect">
            <a:avLst/>
          </a:prstGeom>
          <a:solidFill>
            <a:srgbClr val="FFFFFF">
              <a:alpha val="50196"/>
            </a:srgbClr>
          </a:solidFill>
          <a:ln>
            <a:noFill/>
          </a:ln>
          <a:effectLst>
            <a:outerShdw dist="37674" dir="2700000">
              <a:srgbClr val="000000">
                <a:alpha val="40000"/>
              </a:srgbClr>
            </a:outerShdw>
          </a:effectLst>
        </p:spPr>
        <p:txBody>
          <a:bodyPr lIns="0" tIns="0" rIns="72000" bIns="0" anchor="ctr">
            <a:noAutofit/>
          </a:bodyPr>
          <a:lstStyle/>
          <a:p>
            <a:pPr algn="ctr">
              <a:lnSpc>
                <a:spcPct val="100000"/>
              </a:lnSpc>
            </a:pPr>
            <a:r>
              <a:rPr lang="fr-FR" sz="2400" b="1" spc="-1" dirty="0">
                <a:latin typeface="Arial"/>
                <a:ea typeface="Arial"/>
              </a:rPr>
              <a:t>Phase de consultation – présentation du SCoT</a:t>
            </a:r>
          </a:p>
          <a:p>
            <a:pPr algn="ctr">
              <a:lnSpc>
                <a:spcPct val="100000"/>
              </a:lnSpc>
            </a:pPr>
            <a:r>
              <a:rPr lang="fr-FR" sz="2400" b="1" spc="-1" dirty="0">
                <a:latin typeface="Arial"/>
              </a:rPr>
              <a:t>Juin 2025</a:t>
            </a:r>
            <a:endParaRPr lang="fr-FR" sz="2400" spc="-1" dirty="0">
              <a:latin typeface="Arial"/>
            </a:endParaRPr>
          </a:p>
        </p:txBody>
      </p:sp>
    </p:spTree>
    <p:extLst>
      <p:ext uri="{BB962C8B-B14F-4D97-AF65-F5344CB8AC3E}">
        <p14:creationId xmlns:p14="http://schemas.microsoft.com/office/powerpoint/2010/main" val="137694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CFE4-9D1D-2BF2-CFF2-C19F42A15DD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BF46793-F637-D0B6-40D0-A9E096643465}"/>
              </a:ext>
            </a:extLst>
          </p:cNvPr>
          <p:cNvSpPr>
            <a:spLocks noGrp="1"/>
          </p:cNvSpPr>
          <p:nvPr>
            <p:ph type="body" sz="quarter" idx="11"/>
          </p:nvPr>
        </p:nvSpPr>
        <p:spPr>
          <a:xfrm>
            <a:off x="402774" y="5129808"/>
            <a:ext cx="7377246" cy="1728192"/>
          </a:xfrm>
        </p:spPr>
        <p:txBody>
          <a:bodyPr/>
          <a:lstStyle/>
          <a:p>
            <a:r>
              <a:rPr lang="fr-FR" dirty="0"/>
              <a:t>Le Projet d’Aménagement Stratégique (PAS)</a:t>
            </a:r>
          </a:p>
        </p:txBody>
      </p:sp>
      <p:sp>
        <p:nvSpPr>
          <p:cNvPr id="3" name="Espace réservé du texte 2">
            <a:extLst>
              <a:ext uri="{FF2B5EF4-FFF2-40B4-BE49-F238E27FC236}">
                <a16:creationId xmlns:a16="http://schemas.microsoft.com/office/drawing/2014/main" id="{D8C470D6-27AB-B3F0-1FF3-70D5C0461F3F}"/>
              </a:ext>
            </a:extLst>
          </p:cNvPr>
          <p:cNvSpPr>
            <a:spLocks noGrp="1"/>
          </p:cNvSpPr>
          <p:nvPr>
            <p:ph type="body" sz="quarter" idx="12"/>
          </p:nvPr>
        </p:nvSpPr>
        <p:spPr>
          <a:xfrm>
            <a:off x="8879356" y="5085184"/>
            <a:ext cx="2520280" cy="1584175"/>
          </a:xfrm>
        </p:spPr>
        <p:txBody>
          <a:bodyPr/>
          <a:lstStyle/>
          <a:p>
            <a:r>
              <a:rPr lang="fr-FR" dirty="0"/>
              <a:t>2</a:t>
            </a:r>
          </a:p>
        </p:txBody>
      </p:sp>
      <p:pic>
        <p:nvPicPr>
          <p:cNvPr id="4" name="Pas">
            <a:hlinkClick r:id="" action="ppaction://media"/>
            <a:extLst>
              <a:ext uri="{FF2B5EF4-FFF2-40B4-BE49-F238E27FC236}">
                <a16:creationId xmlns:a16="http://schemas.microsoft.com/office/drawing/2014/main" id="{50C7CCA0-3B50-416D-5F94-E151F3750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6465" y="387985"/>
            <a:ext cx="487363" cy="487363"/>
          </a:xfrm>
          <a:prstGeom prst="rect">
            <a:avLst/>
          </a:prstGeom>
        </p:spPr>
      </p:pic>
    </p:spTree>
    <p:extLst>
      <p:ext uri="{BB962C8B-B14F-4D97-AF65-F5344CB8AC3E}">
        <p14:creationId xmlns:p14="http://schemas.microsoft.com/office/powerpoint/2010/main" val="387111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èche : pentagone 15">
            <a:extLst>
              <a:ext uri="{FF2B5EF4-FFF2-40B4-BE49-F238E27FC236}">
                <a16:creationId xmlns:a16="http://schemas.microsoft.com/office/drawing/2014/main" id="{603AC38F-193A-C9F7-D190-4D5BC043F276}"/>
              </a:ext>
            </a:extLst>
          </p:cNvPr>
          <p:cNvSpPr/>
          <p:nvPr/>
        </p:nvSpPr>
        <p:spPr>
          <a:xfrm>
            <a:off x="2642200" y="1243075"/>
            <a:ext cx="3979580" cy="923330"/>
          </a:xfrm>
          <a:prstGeom prst="homePlate">
            <a:avLst/>
          </a:prstGeom>
          <a:no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82EDCA5-ED93-EC03-A356-9FBCDF9B9F5F}"/>
              </a:ext>
            </a:extLst>
          </p:cNvPr>
          <p:cNvSpPr txBox="1">
            <a:spLocks/>
          </p:cNvSpPr>
          <p:nvPr/>
        </p:nvSpPr>
        <p:spPr>
          <a:xfrm>
            <a:off x="491421" y="240666"/>
            <a:ext cx="6625659" cy="595374"/>
          </a:xfrm>
          <a:prstGeom prst="rect">
            <a:avLst/>
          </a:prstGeom>
        </p:spPr>
        <p:txBody>
          <a:bodyPr anchor="ctr">
            <a:noAutofit/>
          </a:bodyPr>
          <a:lstStyle/>
          <a:p>
            <a:pPr algn="l" rtl="0">
              <a:spcBef>
                <a:spcPct val="0"/>
              </a:spcBef>
            </a:pPr>
            <a:r>
              <a:rPr lang="fr-FR" sz="2600" dirty="0">
                <a:solidFill>
                  <a:srgbClr val="00A19A"/>
                </a:solidFill>
                <a:latin typeface="Arial Narrow" panose="020B0606020202030204" pitchFamily="34" charset="0"/>
                <a:ea typeface="+mj-ea"/>
                <a:cs typeface="Arial" panose="020B0604020202020204" pitchFamily="34" charset="0"/>
              </a:rPr>
              <a:t>Un projet politique autour de 3 objectifs principaux </a:t>
            </a:r>
          </a:p>
        </p:txBody>
      </p:sp>
      <p:sp>
        <p:nvSpPr>
          <p:cNvPr id="5" name="Espace réservé du numéro de diapositive 4">
            <a:extLst>
              <a:ext uri="{FF2B5EF4-FFF2-40B4-BE49-F238E27FC236}">
                <a16:creationId xmlns:a16="http://schemas.microsoft.com/office/drawing/2014/main" id="{4C2737CD-FFA7-468B-2883-6FC782138C61}"/>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11</a:t>
            </a:fld>
            <a:endParaRPr lang="fr-FR" b="1" dirty="0">
              <a:solidFill>
                <a:schemeClr val="bg1"/>
              </a:solidFill>
            </a:endParaRPr>
          </a:p>
        </p:txBody>
      </p:sp>
      <p:sp>
        <p:nvSpPr>
          <p:cNvPr id="7" name="Ellipse 6">
            <a:extLst>
              <a:ext uri="{FF2B5EF4-FFF2-40B4-BE49-F238E27FC236}">
                <a16:creationId xmlns:a16="http://schemas.microsoft.com/office/drawing/2014/main" id="{9FFA6E0E-E4FD-D2CB-6C7F-B05D0CB65961}"/>
              </a:ext>
            </a:extLst>
          </p:cNvPr>
          <p:cNvSpPr/>
          <p:nvPr/>
        </p:nvSpPr>
        <p:spPr>
          <a:xfrm>
            <a:off x="1533559" y="1023562"/>
            <a:ext cx="1346801" cy="1315427"/>
          </a:xfrm>
          <a:prstGeom prst="ellipse">
            <a:avLst/>
          </a:prstGeom>
          <a:solidFill>
            <a:schemeClr val="bg1"/>
          </a:solid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3F6D115-7D85-F546-BD1D-A686FE468DF9}"/>
              </a:ext>
            </a:extLst>
          </p:cNvPr>
          <p:cNvSpPr txBox="1"/>
          <p:nvPr/>
        </p:nvSpPr>
        <p:spPr>
          <a:xfrm>
            <a:off x="1043940" y="1158651"/>
            <a:ext cx="674301" cy="1015663"/>
          </a:xfrm>
          <a:prstGeom prst="rect">
            <a:avLst/>
          </a:prstGeom>
          <a:solidFill>
            <a:schemeClr val="bg1"/>
          </a:solidFill>
        </p:spPr>
        <p:txBody>
          <a:bodyPr wrap="square" rtlCol="0">
            <a:spAutoFit/>
          </a:bodyPr>
          <a:lstStyle/>
          <a:p>
            <a:r>
              <a:rPr lang="fr-FR" sz="6000" dirty="0">
                <a:solidFill>
                  <a:srgbClr val="90B319"/>
                </a:solidFill>
                <a:latin typeface="Aptos" panose="020B0004020202020204" pitchFamily="34" charset="0"/>
                <a:ea typeface="STFangsong" panose="020B0503020204020204" pitchFamily="2" charset="-122"/>
              </a:rPr>
              <a:t>1</a:t>
            </a:r>
            <a:endParaRPr lang="fr-FR" sz="4800" dirty="0">
              <a:solidFill>
                <a:srgbClr val="90B319"/>
              </a:solidFill>
              <a:latin typeface="Aptos" panose="020B0004020202020204" pitchFamily="34" charset="0"/>
              <a:ea typeface="STFangsong" panose="020B0503020204020204" pitchFamily="2" charset="-122"/>
            </a:endParaRPr>
          </a:p>
        </p:txBody>
      </p:sp>
      <p:pic>
        <p:nvPicPr>
          <p:cNvPr id="10" name="Graphique 9" descr="Enfants contour">
            <a:extLst>
              <a:ext uri="{FF2B5EF4-FFF2-40B4-BE49-F238E27FC236}">
                <a16:creationId xmlns:a16="http://schemas.microsoft.com/office/drawing/2014/main" id="{7A9CE041-A05F-A363-5495-75EEDC1D2D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9759" y="1219611"/>
            <a:ext cx="914400" cy="914400"/>
          </a:xfrm>
          <a:prstGeom prst="rect">
            <a:avLst/>
          </a:prstGeom>
        </p:spPr>
      </p:pic>
      <p:sp>
        <p:nvSpPr>
          <p:cNvPr id="14" name="Ellipse 13">
            <a:extLst>
              <a:ext uri="{FF2B5EF4-FFF2-40B4-BE49-F238E27FC236}">
                <a16:creationId xmlns:a16="http://schemas.microsoft.com/office/drawing/2014/main" id="{FC69A2AD-683A-EC4D-4DBC-8712DFE8FAB2}"/>
              </a:ext>
            </a:extLst>
          </p:cNvPr>
          <p:cNvSpPr/>
          <p:nvPr/>
        </p:nvSpPr>
        <p:spPr>
          <a:xfrm>
            <a:off x="2417479" y="4407193"/>
            <a:ext cx="1346801" cy="1315427"/>
          </a:xfrm>
          <a:prstGeom prst="ellipse">
            <a:avLst/>
          </a:prstGeom>
          <a:noFill/>
          <a:ln>
            <a:solidFill>
              <a:srgbClr val="006C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F3A23286-244F-69AA-8E94-BFCA44552E02}"/>
              </a:ext>
            </a:extLst>
          </p:cNvPr>
          <p:cNvSpPr txBox="1"/>
          <p:nvPr/>
        </p:nvSpPr>
        <p:spPr>
          <a:xfrm>
            <a:off x="1927860" y="4603242"/>
            <a:ext cx="674301" cy="923330"/>
          </a:xfrm>
          <a:prstGeom prst="rect">
            <a:avLst/>
          </a:prstGeom>
          <a:solidFill>
            <a:schemeClr val="bg1"/>
          </a:solidFill>
        </p:spPr>
        <p:txBody>
          <a:bodyPr wrap="square" rtlCol="0">
            <a:spAutoFit/>
          </a:bodyPr>
          <a:lstStyle/>
          <a:p>
            <a:r>
              <a:rPr lang="fr-FR" sz="5400" dirty="0">
                <a:solidFill>
                  <a:srgbClr val="006C69"/>
                </a:solidFill>
                <a:latin typeface="Trade Gothic Inline" panose="020F0502020204030204" pitchFamily="34" charset="0"/>
              </a:rPr>
              <a:t>3</a:t>
            </a:r>
            <a:endParaRPr lang="fr-FR" sz="4800" dirty="0">
              <a:solidFill>
                <a:srgbClr val="006C69"/>
              </a:solidFill>
              <a:latin typeface="Trade Gothic Inline" panose="020F0502020204030204" pitchFamily="34" charset="0"/>
            </a:endParaRPr>
          </a:p>
        </p:txBody>
      </p:sp>
      <p:sp>
        <p:nvSpPr>
          <p:cNvPr id="17" name="ZoneTexte 16">
            <a:extLst>
              <a:ext uri="{FF2B5EF4-FFF2-40B4-BE49-F238E27FC236}">
                <a16:creationId xmlns:a16="http://schemas.microsoft.com/office/drawing/2014/main" id="{97867C88-29F3-1553-B110-9A5B9A293E22}"/>
              </a:ext>
            </a:extLst>
          </p:cNvPr>
          <p:cNvSpPr txBox="1"/>
          <p:nvPr/>
        </p:nvSpPr>
        <p:spPr>
          <a:xfrm>
            <a:off x="3029919" y="1376233"/>
            <a:ext cx="3184122" cy="646331"/>
          </a:xfrm>
          <a:prstGeom prst="rect">
            <a:avLst/>
          </a:prstGeom>
          <a:noFill/>
        </p:spPr>
        <p:txBody>
          <a:bodyPr wrap="square" rtlCol="0">
            <a:spAutoFit/>
          </a:bodyPr>
          <a:lstStyle/>
          <a:p>
            <a:pPr algn="ctr"/>
            <a:r>
              <a:rPr lang="fr-FR" dirty="0">
                <a:solidFill>
                  <a:srgbClr val="90B319"/>
                </a:solidFill>
              </a:rPr>
              <a:t>Un maintien de population à horizon 2050</a:t>
            </a:r>
          </a:p>
        </p:txBody>
      </p:sp>
      <p:sp>
        <p:nvSpPr>
          <p:cNvPr id="18" name="Flèche : pentagone 17">
            <a:extLst>
              <a:ext uri="{FF2B5EF4-FFF2-40B4-BE49-F238E27FC236}">
                <a16:creationId xmlns:a16="http://schemas.microsoft.com/office/drawing/2014/main" id="{EBA289FD-EE48-DD73-AE3E-CFF0D15F91F8}"/>
              </a:ext>
            </a:extLst>
          </p:cNvPr>
          <p:cNvSpPr/>
          <p:nvPr/>
        </p:nvSpPr>
        <p:spPr>
          <a:xfrm>
            <a:off x="6398860" y="2988055"/>
            <a:ext cx="4490120" cy="923330"/>
          </a:xfrm>
          <a:prstGeom prst="homePlate">
            <a:avLst/>
          </a:prstGeom>
          <a:noFill/>
          <a:ln>
            <a:solidFill>
              <a:srgbClr val="00A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FC5D5FBD-86D0-E6B4-9E6F-242DDDBA6EFD}"/>
              </a:ext>
            </a:extLst>
          </p:cNvPr>
          <p:cNvSpPr/>
          <p:nvPr/>
        </p:nvSpPr>
        <p:spPr>
          <a:xfrm>
            <a:off x="5290219" y="2768542"/>
            <a:ext cx="1346801" cy="1315427"/>
          </a:xfrm>
          <a:prstGeom prst="ellipse">
            <a:avLst/>
          </a:prstGeom>
          <a:solidFill>
            <a:schemeClr val="bg1"/>
          </a:solidFill>
          <a:ln>
            <a:solidFill>
              <a:srgbClr val="00A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49E9C821-3648-5A30-46DD-A376FCA6E8CA}"/>
              </a:ext>
            </a:extLst>
          </p:cNvPr>
          <p:cNvSpPr txBox="1"/>
          <p:nvPr/>
        </p:nvSpPr>
        <p:spPr>
          <a:xfrm>
            <a:off x="4800600" y="2903631"/>
            <a:ext cx="674301" cy="1015663"/>
          </a:xfrm>
          <a:prstGeom prst="rect">
            <a:avLst/>
          </a:prstGeom>
          <a:solidFill>
            <a:schemeClr val="bg1"/>
          </a:solidFill>
        </p:spPr>
        <p:txBody>
          <a:bodyPr wrap="square" rtlCol="0">
            <a:spAutoFit/>
          </a:bodyPr>
          <a:lstStyle/>
          <a:p>
            <a:r>
              <a:rPr lang="fr-FR" sz="6000" dirty="0">
                <a:solidFill>
                  <a:srgbClr val="00A6A2"/>
                </a:solidFill>
                <a:latin typeface="Aptos" panose="020B0004020202020204" pitchFamily="34" charset="0"/>
              </a:rPr>
              <a:t>2</a:t>
            </a:r>
            <a:endParaRPr lang="fr-FR" sz="4800" dirty="0">
              <a:solidFill>
                <a:srgbClr val="00A6A2"/>
              </a:solidFill>
              <a:latin typeface="Aptos" panose="020B0004020202020204" pitchFamily="34" charset="0"/>
            </a:endParaRPr>
          </a:p>
        </p:txBody>
      </p:sp>
      <p:sp>
        <p:nvSpPr>
          <p:cNvPr id="21" name="ZoneTexte 20">
            <a:extLst>
              <a:ext uri="{FF2B5EF4-FFF2-40B4-BE49-F238E27FC236}">
                <a16:creationId xmlns:a16="http://schemas.microsoft.com/office/drawing/2014/main" id="{28C6227B-30F4-703C-1D7A-34B2B73A8FE6}"/>
              </a:ext>
            </a:extLst>
          </p:cNvPr>
          <p:cNvSpPr txBox="1"/>
          <p:nvPr/>
        </p:nvSpPr>
        <p:spPr>
          <a:xfrm>
            <a:off x="6786578" y="3121213"/>
            <a:ext cx="3645201" cy="646331"/>
          </a:xfrm>
          <a:prstGeom prst="rect">
            <a:avLst/>
          </a:prstGeom>
          <a:noFill/>
        </p:spPr>
        <p:txBody>
          <a:bodyPr wrap="square" rtlCol="0">
            <a:spAutoFit/>
          </a:bodyPr>
          <a:lstStyle/>
          <a:p>
            <a:pPr algn="ctr"/>
            <a:r>
              <a:rPr lang="fr-FR" dirty="0">
                <a:solidFill>
                  <a:srgbClr val="00A6A2"/>
                </a:solidFill>
              </a:rPr>
              <a:t>La priorité donnée au développement économique</a:t>
            </a:r>
          </a:p>
        </p:txBody>
      </p:sp>
      <p:sp>
        <p:nvSpPr>
          <p:cNvPr id="25" name="Flèche : pentagone 24">
            <a:extLst>
              <a:ext uri="{FF2B5EF4-FFF2-40B4-BE49-F238E27FC236}">
                <a16:creationId xmlns:a16="http://schemas.microsoft.com/office/drawing/2014/main" id="{E0EB3706-A0A0-2B61-3960-AC789A6A0BB7}"/>
              </a:ext>
            </a:extLst>
          </p:cNvPr>
          <p:cNvSpPr/>
          <p:nvPr/>
        </p:nvSpPr>
        <p:spPr>
          <a:xfrm>
            <a:off x="3526120" y="4626053"/>
            <a:ext cx="4490120" cy="923330"/>
          </a:xfrm>
          <a:prstGeom prst="homePlate">
            <a:avLst/>
          </a:prstGeom>
          <a:noFill/>
          <a:ln>
            <a:solidFill>
              <a:srgbClr val="006C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97841CE9-84D8-FA4F-ACF3-545965E4547A}"/>
              </a:ext>
            </a:extLst>
          </p:cNvPr>
          <p:cNvSpPr/>
          <p:nvPr/>
        </p:nvSpPr>
        <p:spPr>
          <a:xfrm>
            <a:off x="2426969" y="4406986"/>
            <a:ext cx="1346801" cy="1315427"/>
          </a:xfrm>
          <a:prstGeom prst="ellipse">
            <a:avLst/>
          </a:prstGeom>
          <a:solidFill>
            <a:schemeClr val="bg1"/>
          </a:solidFill>
          <a:ln>
            <a:solidFill>
              <a:srgbClr val="006C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356996C4-BBFF-8619-AD69-7D33E6D1764E}"/>
              </a:ext>
            </a:extLst>
          </p:cNvPr>
          <p:cNvSpPr txBox="1"/>
          <p:nvPr/>
        </p:nvSpPr>
        <p:spPr>
          <a:xfrm>
            <a:off x="1927860" y="4556869"/>
            <a:ext cx="674301" cy="1015663"/>
          </a:xfrm>
          <a:prstGeom prst="rect">
            <a:avLst/>
          </a:prstGeom>
          <a:solidFill>
            <a:schemeClr val="bg1"/>
          </a:solidFill>
        </p:spPr>
        <p:txBody>
          <a:bodyPr wrap="square" rtlCol="0">
            <a:spAutoFit/>
          </a:bodyPr>
          <a:lstStyle/>
          <a:p>
            <a:r>
              <a:rPr lang="fr-FR" sz="6000" dirty="0">
                <a:solidFill>
                  <a:srgbClr val="006C69"/>
                </a:solidFill>
                <a:latin typeface="Aptos" panose="020B0004020202020204" pitchFamily="34" charset="0"/>
              </a:rPr>
              <a:t>3</a:t>
            </a:r>
            <a:endParaRPr lang="fr-FR" sz="5400" dirty="0">
              <a:solidFill>
                <a:srgbClr val="006C69"/>
              </a:solidFill>
              <a:latin typeface="Aptos" panose="020B0004020202020204" pitchFamily="34" charset="0"/>
            </a:endParaRPr>
          </a:p>
        </p:txBody>
      </p:sp>
      <p:sp>
        <p:nvSpPr>
          <p:cNvPr id="28" name="ZoneTexte 27">
            <a:extLst>
              <a:ext uri="{FF2B5EF4-FFF2-40B4-BE49-F238E27FC236}">
                <a16:creationId xmlns:a16="http://schemas.microsoft.com/office/drawing/2014/main" id="{B556C69D-D3D4-B6CD-0D3B-AB718D2B880A}"/>
              </a:ext>
            </a:extLst>
          </p:cNvPr>
          <p:cNvSpPr txBox="1"/>
          <p:nvPr/>
        </p:nvSpPr>
        <p:spPr>
          <a:xfrm>
            <a:off x="3913838" y="4759211"/>
            <a:ext cx="3645201" cy="646331"/>
          </a:xfrm>
          <a:prstGeom prst="rect">
            <a:avLst/>
          </a:prstGeom>
          <a:noFill/>
        </p:spPr>
        <p:txBody>
          <a:bodyPr wrap="square" rtlCol="0">
            <a:spAutoFit/>
          </a:bodyPr>
          <a:lstStyle/>
          <a:p>
            <a:pPr algn="ctr"/>
            <a:r>
              <a:rPr lang="fr-FR" dirty="0">
                <a:solidFill>
                  <a:srgbClr val="006C69"/>
                </a:solidFill>
              </a:rPr>
              <a:t>Une politique de l’habitat ambitieuse</a:t>
            </a:r>
          </a:p>
        </p:txBody>
      </p:sp>
      <p:pic>
        <p:nvPicPr>
          <p:cNvPr id="23" name="Graphique 22" descr="Maison avec un remplissage uni">
            <a:extLst>
              <a:ext uri="{FF2B5EF4-FFF2-40B4-BE49-F238E27FC236}">
                <a16:creationId xmlns:a16="http://schemas.microsoft.com/office/drawing/2014/main" id="{557C6CFA-F4C8-0E3C-739D-6812ECA6F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1281" y="4556869"/>
            <a:ext cx="914400" cy="914400"/>
          </a:xfrm>
          <a:prstGeom prst="rect">
            <a:avLst/>
          </a:prstGeom>
        </p:spPr>
      </p:pic>
      <p:pic>
        <p:nvPicPr>
          <p:cNvPr id="4" name="Graphique 3" descr="Production contour">
            <a:extLst>
              <a:ext uri="{FF2B5EF4-FFF2-40B4-BE49-F238E27FC236}">
                <a16:creationId xmlns:a16="http://schemas.microsoft.com/office/drawing/2014/main" id="{7B08422C-0B42-E9A8-89E8-932156F8C3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7321" y="2969055"/>
            <a:ext cx="914400" cy="914400"/>
          </a:xfrm>
          <a:prstGeom prst="rect">
            <a:avLst/>
          </a:prstGeom>
        </p:spPr>
      </p:pic>
      <p:pic>
        <p:nvPicPr>
          <p:cNvPr id="3" name="Projet politique">
            <a:hlinkClick r:id="" action="ppaction://media"/>
            <a:extLst>
              <a:ext uri="{FF2B5EF4-FFF2-40B4-BE49-F238E27FC236}">
                <a16:creationId xmlns:a16="http://schemas.microsoft.com/office/drawing/2014/main" id="{E13A6949-830D-A70A-391E-F75E9A1B94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01705" y="348677"/>
            <a:ext cx="487363" cy="487363"/>
          </a:xfrm>
          <a:prstGeom prst="rect">
            <a:avLst/>
          </a:prstGeom>
        </p:spPr>
      </p:pic>
    </p:spTree>
    <p:extLst>
      <p:ext uri="{BB962C8B-B14F-4D97-AF65-F5344CB8AC3E}">
        <p14:creationId xmlns:p14="http://schemas.microsoft.com/office/powerpoint/2010/main" val="41951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23641-BB1D-FBB9-DBEE-07AF295F5484}"/>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45E785C-E707-4778-FF06-C32D79D2BFFB}"/>
              </a:ext>
            </a:extLst>
          </p:cNvPr>
          <p:cNvSpPr>
            <a:spLocks noGrp="1"/>
          </p:cNvSpPr>
          <p:nvPr>
            <p:ph type="sldNum" sz="quarter" idx="12"/>
          </p:nvPr>
        </p:nvSpPr>
        <p:spPr/>
        <p:txBody>
          <a:bodyPr/>
          <a:lstStyle/>
          <a:p>
            <a:fld id="{4E98B72B-76D6-4591-B548-4C2DC78B2DE3}" type="slidenum">
              <a:rPr lang="fr-FR" smtClean="0"/>
              <a:pPr/>
              <a:t>12</a:t>
            </a:fld>
            <a:endParaRPr lang="fr-FR"/>
          </a:p>
        </p:txBody>
      </p:sp>
      <p:sp>
        <p:nvSpPr>
          <p:cNvPr id="4" name="Espace réservé du numéro de diapositive 4">
            <a:extLst>
              <a:ext uri="{FF2B5EF4-FFF2-40B4-BE49-F238E27FC236}">
                <a16:creationId xmlns:a16="http://schemas.microsoft.com/office/drawing/2014/main" id="{28C262EE-AF3E-4419-8E26-F2524F02F7F0}"/>
              </a:ext>
            </a:extLst>
          </p:cNvPr>
          <p:cNvSpPr>
            <a:spLocks noGrp="1"/>
          </p:cNvSpPr>
          <p:nvPr/>
        </p:nvSpPr>
        <p:spPr>
          <a:xfrm>
            <a:off x="16045511" y="6309918"/>
            <a:ext cx="58640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98B72B-76D6-4591-B548-4C2DC78B2DE3}" type="slidenum">
              <a:rPr lang="fr-FR"/>
              <a:pPr/>
              <a:t>12</a:t>
            </a:fld>
            <a:endParaRPr lang="fr-FR"/>
          </a:p>
        </p:txBody>
      </p:sp>
      <p:sp>
        <p:nvSpPr>
          <p:cNvPr id="7" name="ZoneTexte 21">
            <a:extLst>
              <a:ext uri="{FF2B5EF4-FFF2-40B4-BE49-F238E27FC236}">
                <a16:creationId xmlns:a16="http://schemas.microsoft.com/office/drawing/2014/main" id="{DBE09C03-1821-A843-2862-D8BD508CBAC8}"/>
              </a:ext>
            </a:extLst>
          </p:cNvPr>
          <p:cNvSpPr txBox="1"/>
          <p:nvPr/>
        </p:nvSpPr>
        <p:spPr>
          <a:xfrm>
            <a:off x="4260643" y="1305154"/>
            <a:ext cx="152004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latin typeface="Arial"/>
                <a:cs typeface="Arial"/>
              </a:rPr>
              <a:t>NHM</a:t>
            </a:r>
          </a:p>
          <a:p>
            <a:pPr algn="ctr"/>
            <a:r>
              <a:rPr lang="fr-FR" sz="1400" b="0" dirty="0">
                <a:latin typeface="Arial"/>
                <a:cs typeface="Arial"/>
              </a:rPr>
              <a:t>En 2050</a:t>
            </a:r>
          </a:p>
        </p:txBody>
      </p:sp>
      <p:sp>
        <p:nvSpPr>
          <p:cNvPr id="8" name="ZoneTexte 22">
            <a:extLst>
              <a:ext uri="{FF2B5EF4-FFF2-40B4-BE49-F238E27FC236}">
                <a16:creationId xmlns:a16="http://schemas.microsoft.com/office/drawing/2014/main" id="{41B7B3CB-BE44-57AB-97EE-EC172AAF1B4F}"/>
              </a:ext>
            </a:extLst>
          </p:cNvPr>
          <p:cNvSpPr txBox="1"/>
          <p:nvPr/>
        </p:nvSpPr>
        <p:spPr>
          <a:xfrm>
            <a:off x="6407410" y="1312458"/>
            <a:ext cx="152004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atin typeface="Arial"/>
                <a:cs typeface="Arial"/>
              </a:rPr>
              <a:t>GSDDV</a:t>
            </a:r>
          </a:p>
          <a:p>
            <a:pPr algn="ctr"/>
            <a:r>
              <a:rPr lang="fr-FR" sz="1400" b="0">
                <a:latin typeface="Arial"/>
                <a:cs typeface="Arial"/>
              </a:rPr>
              <a:t>En 2050</a:t>
            </a:r>
          </a:p>
        </p:txBody>
      </p:sp>
      <p:sp>
        <p:nvSpPr>
          <p:cNvPr id="9" name="ZoneTexte 23">
            <a:extLst>
              <a:ext uri="{FF2B5EF4-FFF2-40B4-BE49-F238E27FC236}">
                <a16:creationId xmlns:a16="http://schemas.microsoft.com/office/drawing/2014/main" id="{DFD1291A-DD8E-7B14-D7B1-4A5A513BED72}"/>
              </a:ext>
            </a:extLst>
          </p:cNvPr>
          <p:cNvSpPr txBox="1"/>
          <p:nvPr/>
        </p:nvSpPr>
        <p:spPr>
          <a:xfrm>
            <a:off x="8656426" y="1305154"/>
            <a:ext cx="152004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atin typeface="Arial"/>
                <a:cs typeface="Arial"/>
              </a:rPr>
              <a:t>CCBJC</a:t>
            </a:r>
          </a:p>
          <a:p>
            <a:pPr algn="ctr"/>
            <a:r>
              <a:rPr lang="fr-FR" sz="1400" b="0">
                <a:latin typeface="Arial"/>
                <a:cs typeface="Arial"/>
              </a:rPr>
              <a:t>En 2050</a:t>
            </a:r>
          </a:p>
        </p:txBody>
      </p:sp>
      <p:sp>
        <p:nvSpPr>
          <p:cNvPr id="10" name="ZoneTexte 27">
            <a:extLst>
              <a:ext uri="{FF2B5EF4-FFF2-40B4-BE49-F238E27FC236}">
                <a16:creationId xmlns:a16="http://schemas.microsoft.com/office/drawing/2014/main" id="{056A9F67-F9D1-B43D-375F-B5380D80F3B3}"/>
              </a:ext>
            </a:extLst>
          </p:cNvPr>
          <p:cNvSpPr txBox="1"/>
          <p:nvPr/>
        </p:nvSpPr>
        <p:spPr>
          <a:xfrm>
            <a:off x="4260643" y="2322908"/>
            <a:ext cx="15200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a:latin typeface="Arial"/>
                <a:cs typeface="Arial"/>
              </a:rPr>
              <a:t>64 430 habitants</a:t>
            </a:r>
          </a:p>
        </p:txBody>
      </p:sp>
      <p:sp>
        <p:nvSpPr>
          <p:cNvPr id="11" name="ZoneTexte 28">
            <a:extLst>
              <a:ext uri="{FF2B5EF4-FFF2-40B4-BE49-F238E27FC236}">
                <a16:creationId xmlns:a16="http://schemas.microsoft.com/office/drawing/2014/main" id="{95FACDCF-0309-3C3B-92B0-DEE4230FE315}"/>
              </a:ext>
            </a:extLst>
          </p:cNvPr>
          <p:cNvSpPr txBox="1"/>
          <p:nvPr/>
        </p:nvSpPr>
        <p:spPr>
          <a:xfrm>
            <a:off x="6407410" y="2322908"/>
            <a:ext cx="15200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52 960 habitants</a:t>
            </a:r>
          </a:p>
        </p:txBody>
      </p:sp>
      <p:sp>
        <p:nvSpPr>
          <p:cNvPr id="12" name="ZoneTexte 29">
            <a:extLst>
              <a:ext uri="{FF2B5EF4-FFF2-40B4-BE49-F238E27FC236}">
                <a16:creationId xmlns:a16="http://schemas.microsoft.com/office/drawing/2014/main" id="{91D2A84F-991D-A621-A4F2-2F6615986DC2}"/>
              </a:ext>
            </a:extLst>
          </p:cNvPr>
          <p:cNvSpPr txBox="1"/>
          <p:nvPr/>
        </p:nvSpPr>
        <p:spPr>
          <a:xfrm>
            <a:off x="8656426" y="2322908"/>
            <a:ext cx="15200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a:latin typeface="Arial"/>
                <a:cs typeface="Arial"/>
              </a:rPr>
              <a:t>11 475 habitants</a:t>
            </a:r>
          </a:p>
        </p:txBody>
      </p:sp>
      <p:sp>
        <p:nvSpPr>
          <p:cNvPr id="25" name="ZoneTexte 54">
            <a:extLst>
              <a:ext uri="{FF2B5EF4-FFF2-40B4-BE49-F238E27FC236}">
                <a16:creationId xmlns:a16="http://schemas.microsoft.com/office/drawing/2014/main" id="{D7A6AD8B-7C5E-41F8-ACD3-ADDAEBA4470F}"/>
              </a:ext>
            </a:extLst>
          </p:cNvPr>
          <p:cNvSpPr txBox="1"/>
          <p:nvPr/>
        </p:nvSpPr>
        <p:spPr>
          <a:xfrm>
            <a:off x="3911183" y="4953307"/>
            <a:ext cx="2217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70 lgt neufs /an</a:t>
            </a:r>
          </a:p>
        </p:txBody>
      </p:sp>
      <p:sp>
        <p:nvSpPr>
          <p:cNvPr id="26" name="ZoneTexte 55">
            <a:extLst>
              <a:ext uri="{FF2B5EF4-FFF2-40B4-BE49-F238E27FC236}">
                <a16:creationId xmlns:a16="http://schemas.microsoft.com/office/drawing/2014/main" id="{B468D460-7EF3-555D-1697-6F2D15F717B5}"/>
              </a:ext>
            </a:extLst>
          </p:cNvPr>
          <p:cNvSpPr txBox="1"/>
          <p:nvPr/>
        </p:nvSpPr>
        <p:spPr>
          <a:xfrm>
            <a:off x="6087164" y="4960610"/>
            <a:ext cx="2217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a:latin typeface="Arial"/>
                <a:cs typeface="Arial"/>
              </a:rPr>
              <a:t>55 lgt neufs /an</a:t>
            </a:r>
          </a:p>
        </p:txBody>
      </p:sp>
      <p:sp>
        <p:nvSpPr>
          <p:cNvPr id="27" name="ZoneTexte 56">
            <a:extLst>
              <a:ext uri="{FF2B5EF4-FFF2-40B4-BE49-F238E27FC236}">
                <a16:creationId xmlns:a16="http://schemas.microsoft.com/office/drawing/2014/main" id="{51111F7B-217C-4518-A7E5-B81DD4059D36}"/>
              </a:ext>
            </a:extLst>
          </p:cNvPr>
          <p:cNvSpPr txBox="1"/>
          <p:nvPr/>
        </p:nvSpPr>
        <p:spPr>
          <a:xfrm>
            <a:off x="8309194" y="4953307"/>
            <a:ext cx="2217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15 lgt neufs /an</a:t>
            </a:r>
          </a:p>
        </p:txBody>
      </p:sp>
      <p:sp>
        <p:nvSpPr>
          <p:cNvPr id="28" name="ZoneTexte 54">
            <a:extLst>
              <a:ext uri="{FF2B5EF4-FFF2-40B4-BE49-F238E27FC236}">
                <a16:creationId xmlns:a16="http://schemas.microsoft.com/office/drawing/2014/main" id="{7DCE11F1-6DD4-671C-5492-567630430E7F}"/>
              </a:ext>
            </a:extLst>
          </p:cNvPr>
          <p:cNvSpPr txBox="1"/>
          <p:nvPr/>
        </p:nvSpPr>
        <p:spPr>
          <a:xfrm>
            <a:off x="3915929" y="3355754"/>
            <a:ext cx="22176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180 lgt vacants / an à remettre sur le marché</a:t>
            </a:r>
          </a:p>
        </p:txBody>
      </p:sp>
      <p:sp>
        <p:nvSpPr>
          <p:cNvPr id="29" name="ZoneTexte 55">
            <a:extLst>
              <a:ext uri="{FF2B5EF4-FFF2-40B4-BE49-F238E27FC236}">
                <a16:creationId xmlns:a16="http://schemas.microsoft.com/office/drawing/2014/main" id="{6A32C648-BC18-88C6-C072-D65E30A2B396}"/>
              </a:ext>
            </a:extLst>
          </p:cNvPr>
          <p:cNvSpPr txBox="1"/>
          <p:nvPr/>
        </p:nvSpPr>
        <p:spPr>
          <a:xfrm>
            <a:off x="6062696" y="3355754"/>
            <a:ext cx="22176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125 lgt vacants / an à remettre sur le marché</a:t>
            </a:r>
          </a:p>
        </p:txBody>
      </p:sp>
      <p:sp>
        <p:nvSpPr>
          <p:cNvPr id="30" name="ZoneTexte 56">
            <a:extLst>
              <a:ext uri="{FF2B5EF4-FFF2-40B4-BE49-F238E27FC236}">
                <a16:creationId xmlns:a16="http://schemas.microsoft.com/office/drawing/2014/main" id="{AA2159B7-D305-4590-F53B-00AADF415DA7}"/>
              </a:ext>
            </a:extLst>
          </p:cNvPr>
          <p:cNvSpPr txBox="1"/>
          <p:nvPr/>
        </p:nvSpPr>
        <p:spPr>
          <a:xfrm>
            <a:off x="8306637" y="3355754"/>
            <a:ext cx="22176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0" dirty="0">
                <a:latin typeface="Arial"/>
                <a:cs typeface="Arial"/>
              </a:rPr>
              <a:t>55 lgt vacants / an à remettre sur le marché</a:t>
            </a:r>
          </a:p>
        </p:txBody>
      </p:sp>
      <p:sp>
        <p:nvSpPr>
          <p:cNvPr id="6" name="ZoneTexte 5">
            <a:extLst>
              <a:ext uri="{FF2B5EF4-FFF2-40B4-BE49-F238E27FC236}">
                <a16:creationId xmlns:a16="http://schemas.microsoft.com/office/drawing/2014/main" id="{7BD29E6F-26B6-6953-27AA-840EDA3D56B6}"/>
              </a:ext>
            </a:extLst>
          </p:cNvPr>
          <p:cNvSpPr txBox="1"/>
          <p:nvPr/>
        </p:nvSpPr>
        <p:spPr>
          <a:xfrm>
            <a:off x="446218" y="240064"/>
            <a:ext cx="8643074" cy="461665"/>
          </a:xfrm>
          <a:prstGeom prst="rect">
            <a:avLst/>
          </a:prstGeom>
          <a:noFill/>
        </p:spPr>
        <p:txBody>
          <a:bodyPr wrap="square">
            <a:spAutoFit/>
          </a:bodyPr>
          <a:lstStyle/>
          <a:p>
            <a:pPr>
              <a:spcAft>
                <a:spcPts val="1200"/>
              </a:spcAft>
            </a:pPr>
            <a:r>
              <a:rPr lang="fr-FR" sz="2400" b="1" dirty="0">
                <a:solidFill>
                  <a:srgbClr val="00968F"/>
                </a:solidFill>
                <a:latin typeface="Arial Narrow" panose="020B0606020202030204" pitchFamily="34" charset="0"/>
                <a:cs typeface="Calibri" panose="020F0502020204030204" pitchFamily="34" charset="0"/>
              </a:rPr>
              <a:t>Rappel du scénario retenu </a:t>
            </a:r>
            <a:r>
              <a:rPr lang="fr-FR" sz="2400" dirty="0">
                <a:solidFill>
                  <a:srgbClr val="00968F"/>
                </a:solidFill>
                <a:latin typeface="Arial Narrow" panose="020B0606020202030204" pitchFamily="34" charset="0"/>
                <a:cs typeface="Calibri" panose="020F0502020204030204" pitchFamily="34" charset="0"/>
              </a:rPr>
              <a:t>: Maintien de la population entre 2026 et 2050 </a:t>
            </a:r>
          </a:p>
        </p:txBody>
      </p:sp>
      <p:pic>
        <p:nvPicPr>
          <p:cNvPr id="15" name="Graphique 14" descr="Enfants contour">
            <a:extLst>
              <a:ext uri="{FF2B5EF4-FFF2-40B4-BE49-F238E27FC236}">
                <a16:creationId xmlns:a16="http://schemas.microsoft.com/office/drawing/2014/main" id="{37C3D869-9119-2651-EDB1-DFC73B6164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1957" y="2179480"/>
            <a:ext cx="914400" cy="914400"/>
          </a:xfrm>
          <a:prstGeom prst="rect">
            <a:avLst/>
          </a:prstGeom>
        </p:spPr>
      </p:pic>
      <p:pic>
        <p:nvPicPr>
          <p:cNvPr id="19" name="Image 18">
            <a:extLst>
              <a:ext uri="{FF2B5EF4-FFF2-40B4-BE49-F238E27FC236}">
                <a16:creationId xmlns:a16="http://schemas.microsoft.com/office/drawing/2014/main" id="{63EB3BA2-B970-5429-D7AB-6E31C7E7EFA8}"/>
              </a:ext>
            </a:extLst>
          </p:cNvPr>
          <p:cNvPicPr>
            <a:picLocks noChangeAspect="1"/>
          </p:cNvPicPr>
          <p:nvPr/>
        </p:nvPicPr>
        <p:blipFill>
          <a:blip r:embed="rId7"/>
          <a:stretch>
            <a:fillRect/>
          </a:stretch>
        </p:blipFill>
        <p:spPr>
          <a:xfrm>
            <a:off x="2749119" y="4706655"/>
            <a:ext cx="690833" cy="745326"/>
          </a:xfrm>
          <a:prstGeom prst="rect">
            <a:avLst/>
          </a:prstGeom>
        </p:spPr>
      </p:pic>
      <p:pic>
        <p:nvPicPr>
          <p:cNvPr id="16" name="Image 15">
            <a:extLst>
              <a:ext uri="{FF2B5EF4-FFF2-40B4-BE49-F238E27FC236}">
                <a16:creationId xmlns:a16="http://schemas.microsoft.com/office/drawing/2014/main" id="{9BAB8C09-127F-2BAB-C566-6337234FF4CB}"/>
              </a:ext>
            </a:extLst>
          </p:cNvPr>
          <p:cNvPicPr>
            <a:picLocks noChangeAspect="1"/>
          </p:cNvPicPr>
          <p:nvPr/>
        </p:nvPicPr>
        <p:blipFill>
          <a:blip r:embed="rId8"/>
          <a:stretch>
            <a:fillRect/>
          </a:stretch>
        </p:blipFill>
        <p:spPr>
          <a:xfrm>
            <a:off x="2613019" y="3313825"/>
            <a:ext cx="826933" cy="830997"/>
          </a:xfrm>
          <a:prstGeom prst="rect">
            <a:avLst/>
          </a:prstGeom>
        </p:spPr>
      </p:pic>
      <p:sp>
        <p:nvSpPr>
          <p:cNvPr id="3" name="Rectangle 2">
            <a:extLst>
              <a:ext uri="{FF2B5EF4-FFF2-40B4-BE49-F238E27FC236}">
                <a16:creationId xmlns:a16="http://schemas.microsoft.com/office/drawing/2014/main" id="{CE277A7A-326C-E846-F057-0E68B36832CE}"/>
              </a:ext>
            </a:extLst>
          </p:cNvPr>
          <p:cNvSpPr/>
          <p:nvPr/>
        </p:nvSpPr>
        <p:spPr>
          <a:xfrm>
            <a:off x="3921544" y="2086707"/>
            <a:ext cx="2189741" cy="3621543"/>
          </a:xfrm>
          <a:prstGeom prst="rect">
            <a:avLst/>
          </a:prstGeom>
          <a:noFill/>
          <a:ln>
            <a:solidFill>
              <a:srgbClr val="94C1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28">
            <a:extLst>
              <a:ext uri="{FF2B5EF4-FFF2-40B4-BE49-F238E27FC236}">
                <a16:creationId xmlns:a16="http://schemas.microsoft.com/office/drawing/2014/main" id="{E11C9A49-642B-CD47-20E1-F5C3EBBBDD91}"/>
              </a:ext>
            </a:extLst>
          </p:cNvPr>
          <p:cNvSpPr txBox="1"/>
          <p:nvPr/>
        </p:nvSpPr>
        <p:spPr>
          <a:xfrm>
            <a:off x="1102961" y="2344292"/>
            <a:ext cx="15200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0" dirty="0">
                <a:latin typeface="Arial"/>
                <a:cs typeface="Arial"/>
              </a:rPr>
              <a:t>Maintien de population</a:t>
            </a:r>
          </a:p>
        </p:txBody>
      </p:sp>
      <p:sp>
        <p:nvSpPr>
          <p:cNvPr id="14" name="ZoneTexte 28">
            <a:extLst>
              <a:ext uri="{FF2B5EF4-FFF2-40B4-BE49-F238E27FC236}">
                <a16:creationId xmlns:a16="http://schemas.microsoft.com/office/drawing/2014/main" id="{967244AC-4044-5D52-3915-64C392117E4D}"/>
              </a:ext>
            </a:extLst>
          </p:cNvPr>
          <p:cNvSpPr txBox="1"/>
          <p:nvPr/>
        </p:nvSpPr>
        <p:spPr>
          <a:xfrm>
            <a:off x="1102961" y="3348622"/>
            <a:ext cx="152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0" dirty="0">
                <a:latin typeface="Arial"/>
                <a:cs typeface="Arial"/>
              </a:rPr>
              <a:t>Objectif de logements vacants</a:t>
            </a:r>
          </a:p>
        </p:txBody>
      </p:sp>
      <p:sp>
        <p:nvSpPr>
          <p:cNvPr id="17" name="ZoneTexte 28">
            <a:extLst>
              <a:ext uri="{FF2B5EF4-FFF2-40B4-BE49-F238E27FC236}">
                <a16:creationId xmlns:a16="http://schemas.microsoft.com/office/drawing/2014/main" id="{A1329EC6-D4AC-CA5A-79F4-433ED4A4C16D}"/>
              </a:ext>
            </a:extLst>
          </p:cNvPr>
          <p:cNvSpPr txBox="1"/>
          <p:nvPr/>
        </p:nvSpPr>
        <p:spPr>
          <a:xfrm>
            <a:off x="1102961" y="4606388"/>
            <a:ext cx="152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fr-FR"/>
            </a:defPPr>
            <a:lvl1pPr marL="0" algn="just" defTabSz="914400" rtl="0" eaLnBrk="1" latinLnBrk="0" hangingPunct="1">
              <a:spcAft>
                <a:spcPts val="600"/>
              </a:spcAft>
              <a:defRPr sz="2000" b="1" kern="1200">
                <a:solidFill>
                  <a:schemeClr val="tx1">
                    <a:lumMod val="65000"/>
                    <a:lumOff val="35000"/>
                  </a:schemeClr>
                </a:solidFill>
                <a:latin typeface="Oswa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0" dirty="0">
                <a:latin typeface="Arial"/>
                <a:cs typeface="Arial"/>
              </a:rPr>
              <a:t>Objectif de logements neufs</a:t>
            </a:r>
          </a:p>
        </p:txBody>
      </p:sp>
      <p:pic>
        <p:nvPicPr>
          <p:cNvPr id="18" name="Chiffres">
            <a:hlinkClick r:id="" action="ppaction://media"/>
            <a:extLst>
              <a:ext uri="{FF2B5EF4-FFF2-40B4-BE49-F238E27FC236}">
                <a16:creationId xmlns:a16="http://schemas.microsoft.com/office/drawing/2014/main" id="{C22814F9-FB95-87B8-F9CE-9F4022969A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6732" y="470896"/>
            <a:ext cx="487363" cy="487363"/>
          </a:xfrm>
          <a:prstGeom prst="rect">
            <a:avLst/>
          </a:prstGeom>
        </p:spPr>
      </p:pic>
    </p:spTree>
    <p:extLst>
      <p:ext uri="{BB962C8B-B14F-4D97-AF65-F5344CB8AC3E}">
        <p14:creationId xmlns:p14="http://schemas.microsoft.com/office/powerpoint/2010/main" val="429328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0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6A8C9-87DB-15BA-B556-FEAEF478CF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DF449FA-A0EC-99F3-9892-487300B4AE22}"/>
              </a:ext>
            </a:extLst>
          </p:cNvPr>
          <p:cNvSpPr txBox="1">
            <a:spLocks/>
          </p:cNvSpPr>
          <p:nvPr/>
        </p:nvSpPr>
        <p:spPr>
          <a:xfrm>
            <a:off x="491421" y="240666"/>
            <a:ext cx="5036891" cy="595374"/>
          </a:xfrm>
          <a:prstGeom prst="rect">
            <a:avLst/>
          </a:prstGeom>
        </p:spPr>
        <p:txBody>
          <a:bodyPr anchor="ctr">
            <a:noAutofit/>
          </a:bodyPr>
          <a:lstStyle/>
          <a:p>
            <a:pPr algn="l" rtl="0">
              <a:spcBef>
                <a:spcPct val="0"/>
              </a:spcBef>
            </a:pPr>
            <a:r>
              <a:rPr lang="fr-FR" sz="2600" dirty="0">
                <a:solidFill>
                  <a:srgbClr val="00A19A"/>
                </a:solidFill>
                <a:latin typeface="Arial Narrow" panose="020B0606020202030204" pitchFamily="34" charset="0"/>
                <a:ea typeface="+mj-ea"/>
                <a:cs typeface="Arial" panose="020B0604020202020204" pitchFamily="34" charset="0"/>
              </a:rPr>
              <a:t>L’architecture du PAS</a:t>
            </a:r>
          </a:p>
        </p:txBody>
      </p:sp>
      <p:sp>
        <p:nvSpPr>
          <p:cNvPr id="3" name="Rectangle 1">
            <a:extLst>
              <a:ext uri="{FF2B5EF4-FFF2-40B4-BE49-F238E27FC236}">
                <a16:creationId xmlns:a16="http://schemas.microsoft.com/office/drawing/2014/main" id="{DF2F10A7-AFBD-F2FD-89AA-DE2DDB3377A1}"/>
              </a:ext>
            </a:extLst>
          </p:cNvPr>
          <p:cNvSpPr>
            <a:spLocks noChangeArrowheads="1"/>
          </p:cNvSpPr>
          <p:nvPr/>
        </p:nvSpPr>
        <p:spPr bwMode="auto">
          <a:xfrm>
            <a:off x="522546" y="1133041"/>
            <a:ext cx="11238348" cy="435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886825" algn="r"/>
              </a:tabLst>
              <a:defRPr>
                <a:solidFill>
                  <a:schemeClr val="tx1"/>
                </a:solidFill>
                <a:latin typeface="Arial" panose="020B0604020202020204" pitchFamily="34" charset="0"/>
              </a:defRPr>
            </a:lvl1pPr>
            <a:lvl2pPr eaLnBrk="0" fontAlgn="base" hangingPunct="0">
              <a:spcBef>
                <a:spcPct val="0"/>
              </a:spcBef>
              <a:spcAft>
                <a:spcPct val="0"/>
              </a:spcAft>
              <a:tabLst>
                <a:tab pos="8886825" algn="r"/>
              </a:tabLst>
              <a:defRPr>
                <a:solidFill>
                  <a:schemeClr val="tx1"/>
                </a:solidFill>
                <a:latin typeface="Arial" panose="020B0604020202020204" pitchFamily="34" charset="0"/>
              </a:defRPr>
            </a:lvl2pPr>
            <a:lvl3pPr eaLnBrk="0" fontAlgn="base" hangingPunct="0">
              <a:spcBef>
                <a:spcPct val="0"/>
              </a:spcBef>
              <a:spcAft>
                <a:spcPct val="0"/>
              </a:spcAft>
              <a:tabLst>
                <a:tab pos="8886825" algn="r"/>
              </a:tabLst>
              <a:defRPr>
                <a:solidFill>
                  <a:schemeClr val="tx1"/>
                </a:solidFill>
                <a:latin typeface="Arial" panose="020B0604020202020204" pitchFamily="34" charset="0"/>
              </a:defRPr>
            </a:lvl3pPr>
            <a:lvl4pPr eaLnBrk="0" fontAlgn="base" hangingPunct="0">
              <a:spcBef>
                <a:spcPct val="0"/>
              </a:spcBef>
              <a:spcAft>
                <a:spcPct val="0"/>
              </a:spcAft>
              <a:tabLst>
                <a:tab pos="8886825" algn="r"/>
              </a:tabLst>
              <a:defRPr>
                <a:solidFill>
                  <a:schemeClr val="tx1"/>
                </a:solidFill>
                <a:latin typeface="Arial" panose="020B0604020202020204" pitchFamily="34" charset="0"/>
              </a:defRPr>
            </a:lvl4pPr>
            <a:lvl5pPr eaLnBrk="0" fontAlgn="base" hangingPunct="0">
              <a:spcBef>
                <a:spcPct val="0"/>
              </a:spcBef>
              <a:spcAft>
                <a:spcPct val="0"/>
              </a:spcAft>
              <a:tabLst>
                <a:tab pos="8886825" algn="r"/>
              </a:tabLst>
              <a:defRPr>
                <a:solidFill>
                  <a:schemeClr val="tx1"/>
                </a:solidFill>
                <a:latin typeface="Arial" panose="020B0604020202020204" pitchFamily="34" charset="0"/>
              </a:defRPr>
            </a:lvl5pPr>
            <a:lvl6pPr eaLnBrk="0" fontAlgn="base" hangingPunct="0">
              <a:spcBef>
                <a:spcPct val="0"/>
              </a:spcBef>
              <a:spcAft>
                <a:spcPct val="0"/>
              </a:spcAft>
              <a:tabLst>
                <a:tab pos="8886825" algn="r"/>
              </a:tabLst>
              <a:defRPr>
                <a:solidFill>
                  <a:schemeClr val="tx1"/>
                </a:solidFill>
                <a:latin typeface="Arial" panose="020B0604020202020204" pitchFamily="34" charset="0"/>
              </a:defRPr>
            </a:lvl6pPr>
            <a:lvl7pPr eaLnBrk="0" fontAlgn="base" hangingPunct="0">
              <a:spcBef>
                <a:spcPct val="0"/>
              </a:spcBef>
              <a:spcAft>
                <a:spcPct val="0"/>
              </a:spcAft>
              <a:tabLst>
                <a:tab pos="8886825" algn="r"/>
              </a:tabLst>
              <a:defRPr>
                <a:solidFill>
                  <a:schemeClr val="tx1"/>
                </a:solidFill>
                <a:latin typeface="Arial" panose="020B0604020202020204" pitchFamily="34" charset="0"/>
              </a:defRPr>
            </a:lvl7pPr>
            <a:lvl8pPr eaLnBrk="0" fontAlgn="base" hangingPunct="0">
              <a:spcBef>
                <a:spcPct val="0"/>
              </a:spcBef>
              <a:spcAft>
                <a:spcPct val="0"/>
              </a:spcAft>
              <a:tabLst>
                <a:tab pos="8886825" algn="r"/>
              </a:tabLst>
              <a:defRPr>
                <a:solidFill>
                  <a:schemeClr val="tx1"/>
                </a:solidFill>
                <a:latin typeface="Arial" panose="020B0604020202020204" pitchFamily="34" charset="0"/>
              </a:defRPr>
            </a:lvl8pPr>
            <a:lvl9pPr eaLnBrk="0" fontAlgn="base" hangingPunct="0">
              <a:spcBef>
                <a:spcPct val="0"/>
              </a:spcBef>
              <a:spcAft>
                <a:spcPct val="0"/>
              </a:spcAft>
              <a:tabLst>
                <a:tab pos="8886825" algn="r"/>
              </a:tabLst>
              <a:defRPr>
                <a:solidFill>
                  <a:schemeClr val="tx1"/>
                </a:solidFill>
                <a:latin typeface="Arial" panose="020B0604020202020204" pitchFamily="34" charset="0"/>
              </a:defRPr>
            </a:lvl9pPr>
          </a:lstStyle>
          <a:p>
            <a:pPr algn="just">
              <a:spcAft>
                <a:spcPts val="300"/>
              </a:spcAft>
            </a:pPr>
            <a:r>
              <a:rPr lang="fr-FR" altLang="fr-FR" b="1" dirty="0">
                <a:solidFill>
                  <a:srgbClr val="90B319"/>
                </a:solidFill>
                <a:latin typeface="+mn-lt"/>
              </a:rPr>
              <a:t>Le socle du SCoT</a:t>
            </a:r>
            <a:r>
              <a:rPr lang="fr-FR" altLang="fr-FR" dirty="0">
                <a:solidFill>
                  <a:srgbClr val="90B319"/>
                </a:solidFill>
                <a:latin typeface="+mn-lt"/>
              </a:rPr>
              <a:t> : </a:t>
            </a:r>
          </a:p>
          <a:p>
            <a:pPr algn="just">
              <a:spcAft>
                <a:spcPts val="300"/>
              </a:spcAft>
            </a:pPr>
            <a:r>
              <a:rPr lang="fr-FR" altLang="fr-FR" dirty="0">
                <a:solidFill>
                  <a:schemeClr val="tx1">
                    <a:lumMod val="65000"/>
                    <a:lumOff val="35000"/>
                  </a:schemeClr>
                </a:solidFill>
                <a:latin typeface="+mn-lt"/>
              </a:rPr>
              <a:t>Conforter une logique territoriale de proximité et de complémentarité en s’appuyant sur les centralités du Nord Haute-Marne </a:t>
            </a:r>
          </a:p>
          <a:p>
            <a:pPr algn="just">
              <a:spcAft>
                <a:spcPts val="300"/>
              </a:spcAft>
            </a:pPr>
            <a:endParaRPr lang="fr-FR" altLang="fr-FR" dirty="0">
              <a:solidFill>
                <a:schemeClr val="tx1">
                  <a:lumMod val="65000"/>
                  <a:lumOff val="35000"/>
                </a:schemeClr>
              </a:solidFill>
              <a:latin typeface="+mn-lt"/>
            </a:endParaRPr>
          </a:p>
          <a:p>
            <a:pPr algn="just">
              <a:spcAft>
                <a:spcPts val="300"/>
              </a:spcAft>
            </a:pPr>
            <a:r>
              <a:rPr lang="fr-FR" altLang="fr-FR" b="1" dirty="0">
                <a:solidFill>
                  <a:srgbClr val="90B319"/>
                </a:solidFill>
                <a:latin typeface="+mn-lt"/>
              </a:rPr>
              <a:t>3 axes :</a:t>
            </a:r>
          </a:p>
          <a:p>
            <a:pPr marL="269875" indent="-269875" algn="just">
              <a:spcAft>
                <a:spcPts val="300"/>
              </a:spcAft>
              <a:buFontTx/>
              <a:buChar char="•"/>
            </a:pPr>
            <a:r>
              <a:rPr lang="fr-FR" altLang="fr-FR" dirty="0">
                <a:solidFill>
                  <a:schemeClr val="tx1">
                    <a:lumMod val="65000"/>
                    <a:lumOff val="35000"/>
                  </a:schemeClr>
                </a:solidFill>
                <a:latin typeface="+mn-lt"/>
              </a:rPr>
              <a:t>Axe 1 : Réunir les conditions d'un </a:t>
            </a:r>
            <a:r>
              <a:rPr lang="fr-FR" altLang="fr-FR" b="1" dirty="0">
                <a:solidFill>
                  <a:schemeClr val="tx1">
                    <a:lumMod val="65000"/>
                    <a:lumOff val="35000"/>
                  </a:schemeClr>
                </a:solidFill>
                <a:latin typeface="+mn-lt"/>
              </a:rPr>
              <a:t>développement économique </a:t>
            </a:r>
            <a:r>
              <a:rPr lang="fr-FR" altLang="fr-FR" dirty="0">
                <a:solidFill>
                  <a:schemeClr val="tx1">
                    <a:lumMod val="65000"/>
                    <a:lumOff val="35000"/>
                  </a:schemeClr>
                </a:solidFill>
                <a:latin typeface="+mn-lt"/>
              </a:rPr>
              <a:t>durable, vecteur d'attractivité, d'insertion et de rayonnement</a:t>
            </a:r>
          </a:p>
          <a:p>
            <a:pPr marL="269875" indent="-269875" algn="just">
              <a:spcAft>
                <a:spcPts val="300"/>
              </a:spcAft>
              <a:buFontTx/>
              <a:buChar char="•"/>
            </a:pPr>
            <a:r>
              <a:rPr lang="fr-FR" altLang="fr-FR" dirty="0">
                <a:solidFill>
                  <a:schemeClr val="tx1">
                    <a:lumMod val="65000"/>
                    <a:lumOff val="35000"/>
                  </a:schemeClr>
                </a:solidFill>
                <a:latin typeface="+mn-lt"/>
              </a:rPr>
              <a:t>Axe 2 : Répondre aux besoins de la population en </a:t>
            </a:r>
            <a:r>
              <a:rPr lang="fr-FR" altLang="fr-FR" b="1" dirty="0">
                <a:solidFill>
                  <a:schemeClr val="tx1">
                    <a:lumMod val="65000"/>
                    <a:lumOff val="35000"/>
                  </a:schemeClr>
                </a:solidFill>
                <a:latin typeface="+mn-lt"/>
              </a:rPr>
              <a:t>habitat</a:t>
            </a:r>
            <a:r>
              <a:rPr lang="fr-FR" altLang="fr-FR" dirty="0">
                <a:solidFill>
                  <a:schemeClr val="tx1">
                    <a:lumMod val="65000"/>
                    <a:lumOff val="35000"/>
                  </a:schemeClr>
                </a:solidFill>
                <a:latin typeface="+mn-lt"/>
              </a:rPr>
              <a:t> pour enrayer la baisse démographique du territoire, dans une logique de sobriété foncière</a:t>
            </a:r>
          </a:p>
          <a:p>
            <a:pPr marL="269875" indent="-269875" algn="just">
              <a:spcAft>
                <a:spcPts val="300"/>
              </a:spcAft>
              <a:buFontTx/>
              <a:buChar char="•"/>
            </a:pPr>
            <a:r>
              <a:rPr lang="fr-FR" altLang="fr-FR" dirty="0">
                <a:solidFill>
                  <a:schemeClr val="tx1">
                    <a:lumMod val="65000"/>
                    <a:lumOff val="35000"/>
                  </a:schemeClr>
                </a:solidFill>
                <a:latin typeface="+mn-lt"/>
              </a:rPr>
              <a:t>Axe 3 : S’appuyer sur les </a:t>
            </a:r>
            <a:r>
              <a:rPr lang="fr-FR" altLang="fr-FR" b="1" dirty="0">
                <a:solidFill>
                  <a:schemeClr val="tx1">
                    <a:lumMod val="65000"/>
                    <a:lumOff val="35000"/>
                  </a:schemeClr>
                </a:solidFill>
                <a:latin typeface="+mn-lt"/>
              </a:rPr>
              <a:t>ressources et le cadre de vie </a:t>
            </a:r>
            <a:r>
              <a:rPr lang="fr-FR" altLang="fr-FR" dirty="0">
                <a:solidFill>
                  <a:schemeClr val="tx1">
                    <a:lumMod val="65000"/>
                    <a:lumOff val="35000"/>
                  </a:schemeClr>
                </a:solidFill>
                <a:latin typeface="+mn-lt"/>
              </a:rPr>
              <a:t>pour développer identité et notoriété territoriales</a:t>
            </a:r>
          </a:p>
          <a:p>
            <a:pPr marL="269875" indent="-269875" algn="just">
              <a:spcAft>
                <a:spcPts val="300"/>
              </a:spcAft>
              <a:buFontTx/>
              <a:buChar char="•"/>
            </a:pPr>
            <a:endParaRPr lang="fr-FR" altLang="fr-FR" dirty="0">
              <a:solidFill>
                <a:schemeClr val="tx1">
                  <a:lumMod val="65000"/>
                  <a:lumOff val="35000"/>
                </a:schemeClr>
              </a:solidFill>
              <a:latin typeface="+mn-lt"/>
            </a:endParaRPr>
          </a:p>
          <a:p>
            <a:pPr algn="just">
              <a:spcAft>
                <a:spcPts val="300"/>
              </a:spcAft>
            </a:pPr>
            <a:r>
              <a:rPr lang="fr-FR" altLang="fr-FR" b="1" dirty="0">
                <a:solidFill>
                  <a:srgbClr val="90B319"/>
                </a:solidFill>
                <a:latin typeface="+mn-lt"/>
              </a:rPr>
              <a:t>2 composantes transversales :</a:t>
            </a:r>
          </a:p>
          <a:p>
            <a:pPr marL="342900" indent="-342900" algn="just">
              <a:spcAft>
                <a:spcPts val="300"/>
              </a:spcAft>
              <a:buFont typeface="Arial" panose="020B0604020202020204" pitchFamily="34" charset="0"/>
              <a:buChar char="•"/>
            </a:pPr>
            <a:r>
              <a:rPr lang="fr-FR" altLang="fr-FR" dirty="0">
                <a:solidFill>
                  <a:schemeClr val="tx1">
                    <a:lumMod val="65000"/>
                    <a:lumOff val="35000"/>
                  </a:schemeClr>
                </a:solidFill>
                <a:latin typeface="+mn-lt"/>
              </a:rPr>
              <a:t>La santé</a:t>
            </a:r>
          </a:p>
          <a:p>
            <a:pPr marL="342900" indent="-342900" algn="just">
              <a:spcAft>
                <a:spcPts val="300"/>
              </a:spcAft>
              <a:buFont typeface="Arial" panose="020B0604020202020204" pitchFamily="34" charset="0"/>
              <a:buChar char="•"/>
            </a:pPr>
            <a:r>
              <a:rPr lang="fr-FR" altLang="fr-FR" dirty="0">
                <a:solidFill>
                  <a:schemeClr val="tx1">
                    <a:lumMod val="65000"/>
                    <a:lumOff val="35000"/>
                  </a:schemeClr>
                </a:solidFill>
                <a:latin typeface="+mn-lt"/>
              </a:rPr>
              <a:t>L’environnement </a:t>
            </a:r>
          </a:p>
        </p:txBody>
      </p:sp>
      <p:sp>
        <p:nvSpPr>
          <p:cNvPr id="5" name="Espace réservé du numéro de diapositive 4">
            <a:extLst>
              <a:ext uri="{FF2B5EF4-FFF2-40B4-BE49-F238E27FC236}">
                <a16:creationId xmlns:a16="http://schemas.microsoft.com/office/drawing/2014/main" id="{749BF057-BA7C-E4DC-84F2-95B9AFEFB24E}"/>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13</a:t>
            </a:fld>
            <a:endParaRPr lang="fr-FR" b="1" dirty="0">
              <a:solidFill>
                <a:schemeClr val="bg1"/>
              </a:solidFill>
            </a:endParaRPr>
          </a:p>
        </p:txBody>
      </p:sp>
      <p:pic>
        <p:nvPicPr>
          <p:cNvPr id="6" name="Slide 14 - copie">
            <a:hlinkClick r:id="" action="ppaction://media"/>
            <a:extLst>
              <a:ext uri="{FF2B5EF4-FFF2-40B4-BE49-F238E27FC236}">
                <a16:creationId xmlns:a16="http://schemas.microsoft.com/office/drawing/2014/main" id="{5FB60141-74D4-FE24-F532-6563E0914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685" y="348677"/>
            <a:ext cx="487363" cy="487363"/>
          </a:xfrm>
          <a:prstGeom prst="rect">
            <a:avLst/>
          </a:prstGeom>
        </p:spPr>
      </p:pic>
    </p:spTree>
    <p:extLst>
      <p:ext uri="{BB962C8B-B14F-4D97-AF65-F5344CB8AC3E}">
        <p14:creationId xmlns:p14="http://schemas.microsoft.com/office/powerpoint/2010/main" val="18912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C8DAD-E9AA-59FA-C76C-727E15695EDA}"/>
            </a:ext>
          </a:extLst>
        </p:cNvPr>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0C75C6C8-7C2B-C866-CB17-81650FFB3C69}"/>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14</a:t>
            </a:fld>
            <a:endParaRPr lang="fr-FR" b="1" dirty="0">
              <a:solidFill>
                <a:schemeClr val="bg1"/>
              </a:solidFill>
            </a:endParaRPr>
          </a:p>
        </p:txBody>
      </p:sp>
      <p:pic>
        <p:nvPicPr>
          <p:cNvPr id="1028" name="Picture 4">
            <a:extLst>
              <a:ext uri="{FF2B5EF4-FFF2-40B4-BE49-F238E27FC236}">
                <a16:creationId xmlns:a16="http://schemas.microsoft.com/office/drawing/2014/main" id="{8F4E2BF4-6DD1-BBDF-E120-4424CA906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30" y="148243"/>
            <a:ext cx="9841230" cy="6372019"/>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5">
            <a:hlinkClick r:id="" action="ppaction://media"/>
            <a:extLst>
              <a:ext uri="{FF2B5EF4-FFF2-40B4-BE49-F238E27FC236}">
                <a16:creationId xmlns:a16="http://schemas.microsoft.com/office/drawing/2014/main" id="{D2904684-F787-B1CB-5A65-0DC44CA08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4125" y="227965"/>
            <a:ext cx="487363" cy="487363"/>
          </a:xfrm>
          <a:prstGeom prst="rect">
            <a:avLst/>
          </a:prstGeom>
        </p:spPr>
      </p:pic>
    </p:spTree>
    <p:extLst>
      <p:ext uri="{BB962C8B-B14F-4D97-AF65-F5344CB8AC3E}">
        <p14:creationId xmlns:p14="http://schemas.microsoft.com/office/powerpoint/2010/main" val="32675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9C288-8403-9090-5DE0-52850AA9EF0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4C7C5F1-FA4F-EBDE-C9E0-1CEB16B6B641}"/>
              </a:ext>
            </a:extLst>
          </p:cNvPr>
          <p:cNvSpPr>
            <a:spLocks noGrp="1"/>
          </p:cNvSpPr>
          <p:nvPr>
            <p:ph type="body" sz="quarter" idx="11"/>
          </p:nvPr>
        </p:nvSpPr>
        <p:spPr>
          <a:xfrm>
            <a:off x="609600" y="5013176"/>
            <a:ext cx="7072132" cy="1728192"/>
          </a:xfrm>
        </p:spPr>
        <p:txBody>
          <a:bodyPr/>
          <a:lstStyle/>
          <a:p>
            <a:r>
              <a:rPr lang="fr-FR" dirty="0"/>
              <a:t>Le Document d’Orientation et d’Objectifs</a:t>
            </a:r>
          </a:p>
        </p:txBody>
      </p:sp>
      <p:sp>
        <p:nvSpPr>
          <p:cNvPr id="3" name="Espace réservé du texte 2">
            <a:extLst>
              <a:ext uri="{FF2B5EF4-FFF2-40B4-BE49-F238E27FC236}">
                <a16:creationId xmlns:a16="http://schemas.microsoft.com/office/drawing/2014/main" id="{B71E6C0B-FAA4-AB4E-A80D-E50B46E288BE}"/>
              </a:ext>
            </a:extLst>
          </p:cNvPr>
          <p:cNvSpPr>
            <a:spLocks noGrp="1"/>
          </p:cNvSpPr>
          <p:nvPr>
            <p:ph type="body" sz="quarter" idx="12"/>
          </p:nvPr>
        </p:nvSpPr>
        <p:spPr>
          <a:xfrm>
            <a:off x="8864322" y="5092804"/>
            <a:ext cx="2520280" cy="1584175"/>
          </a:xfrm>
        </p:spPr>
        <p:txBody>
          <a:bodyPr/>
          <a:lstStyle/>
          <a:p>
            <a:r>
              <a:rPr lang="fr-FR" dirty="0"/>
              <a:t>3</a:t>
            </a:r>
          </a:p>
        </p:txBody>
      </p:sp>
      <p:pic>
        <p:nvPicPr>
          <p:cNvPr id="4" name="DOO">
            <a:hlinkClick r:id="" action="ppaction://media"/>
            <a:extLst>
              <a:ext uri="{FF2B5EF4-FFF2-40B4-BE49-F238E27FC236}">
                <a16:creationId xmlns:a16="http://schemas.microsoft.com/office/drawing/2014/main" id="{E8F7B622-6DD5-532F-C391-4E62FA8FA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5065" y="219121"/>
            <a:ext cx="487363" cy="487363"/>
          </a:xfrm>
          <a:prstGeom prst="rect">
            <a:avLst/>
          </a:prstGeom>
        </p:spPr>
      </p:pic>
    </p:spTree>
    <p:extLst>
      <p:ext uri="{BB962C8B-B14F-4D97-AF65-F5344CB8AC3E}">
        <p14:creationId xmlns:p14="http://schemas.microsoft.com/office/powerpoint/2010/main" val="257545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1F468D9-9B19-4E1D-02A0-F54B877B6784}"/>
              </a:ext>
            </a:extLst>
          </p:cNvPr>
          <p:cNvSpPr>
            <a:spLocks noGrp="1" noRot="1" noMove="1" noResize="1" noEditPoints="1" noAdjustHandles="1" noChangeArrowheads="1" noChangeShapeType="1"/>
          </p:cNvSpPr>
          <p:nvPr/>
        </p:nvSpPr>
        <p:spPr>
          <a:xfrm>
            <a:off x="6131205" y="618734"/>
            <a:ext cx="2976283" cy="1299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69B1A62E-EDF1-0BA0-61F2-EDE539EE7D52}"/>
              </a:ext>
            </a:extLst>
          </p:cNvPr>
          <p:cNvSpPr>
            <a:spLocks noGrp="1"/>
          </p:cNvSpPr>
          <p:nvPr>
            <p:ph type="sldNum" sz="quarter" idx="12"/>
          </p:nvPr>
        </p:nvSpPr>
        <p:spPr/>
        <p:txBody>
          <a:bodyPr/>
          <a:lstStyle/>
          <a:p>
            <a:fld id="{4E98B72B-76D6-4591-B548-4C2DC78B2DE3}" type="slidenum">
              <a:rPr lang="fr-FR" smtClean="0"/>
              <a:pPr/>
              <a:t>16</a:t>
            </a:fld>
            <a:endParaRPr lang="fr-FR"/>
          </a:p>
        </p:txBody>
      </p:sp>
      <p:sp>
        <p:nvSpPr>
          <p:cNvPr id="46" name="Titre 1">
            <a:extLst>
              <a:ext uri="{FF2B5EF4-FFF2-40B4-BE49-F238E27FC236}">
                <a16:creationId xmlns:a16="http://schemas.microsoft.com/office/drawing/2014/main" id="{C16DDA98-62DC-5AEB-5B85-22995069F8CB}"/>
              </a:ext>
            </a:extLst>
          </p:cNvPr>
          <p:cNvSpPr txBox="1">
            <a:spLocks/>
          </p:cNvSpPr>
          <p:nvPr/>
        </p:nvSpPr>
        <p:spPr>
          <a:xfrm>
            <a:off x="546101" y="129989"/>
            <a:ext cx="8229600" cy="76311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600" b="1" kern="1200">
                <a:solidFill>
                  <a:srgbClr val="00A19A"/>
                </a:solidFill>
                <a:latin typeface="Arial Narrow" panose="020B0606020202030204" pitchFamily="34" charset="0"/>
                <a:ea typeface="+mj-ea"/>
                <a:cs typeface="Arial" panose="020B0604020202020204" pitchFamily="34" charset="0"/>
              </a:defRPr>
            </a:lvl1pPr>
          </a:lstStyle>
          <a:p>
            <a:r>
              <a:rPr lang="fr-FR" dirty="0"/>
              <a:t>Qu’est-ce que le Document d’Orientation et d’Objectifs ? </a:t>
            </a:r>
          </a:p>
        </p:txBody>
      </p:sp>
      <p:sp>
        <p:nvSpPr>
          <p:cNvPr id="2" name="Espace réservé du contenu 2">
            <a:extLst>
              <a:ext uri="{FF2B5EF4-FFF2-40B4-BE49-F238E27FC236}">
                <a16:creationId xmlns:a16="http://schemas.microsoft.com/office/drawing/2014/main" id="{3A4D494A-93FF-EB67-6816-A301BE24FDB3}"/>
              </a:ext>
            </a:extLst>
          </p:cNvPr>
          <p:cNvSpPr txBox="1">
            <a:spLocks/>
          </p:cNvSpPr>
          <p:nvPr/>
        </p:nvSpPr>
        <p:spPr>
          <a:xfrm>
            <a:off x="2016478" y="1917798"/>
            <a:ext cx="4114724" cy="1208784"/>
          </a:xfrm>
          <a:prstGeom prst="rect">
            <a:avLst/>
          </a:prstGeom>
          <a:noFill/>
          <a:ln>
            <a:noFill/>
            <a:prstDash val="sysDash"/>
          </a:ln>
          <a:effectLst/>
        </p:spPr>
        <p:txBody>
          <a:bodyPr vert="horz" lIns="91440" tIns="45720" rIns="91440" bIns="45720" rtlCol="0">
            <a:noAutofit/>
          </a:bodyPr>
          <a:lstStyle>
            <a:lvl1pPr marL="0" indent="0" algn="l" defTabSz="914400" rtl="0" eaLnBrk="1" latinLnBrk="0" hangingPunct="1">
              <a:spcBef>
                <a:spcPct val="20000"/>
              </a:spcBef>
              <a:buFontTx/>
              <a:buNone/>
              <a:defRPr sz="2400" b="0" kern="1200">
                <a:solidFill>
                  <a:srgbClr val="8DC63F"/>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FFC74E"/>
              </a:buClr>
              <a:buFont typeface="Wingdings" panose="05000000000000000000" pitchFamily="2" charset="2"/>
              <a:buChar char="§"/>
              <a:defRPr sz="1800" b="1" kern="1200">
                <a:solidFill>
                  <a:srgbClr val="FFC74E"/>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rgbClr val="444B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i="1" u="none" kern="1200">
                <a:solidFill>
                  <a:srgbClr val="444B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100" kern="1200">
                <a:solidFill>
                  <a:srgbClr val="444B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800"/>
              </a:spcAft>
              <a:buFont typeface="Wingdings" panose="05000000000000000000" pitchFamily="2" charset="2"/>
              <a:buChar char="q"/>
            </a:pPr>
            <a:r>
              <a:rPr lang="fr-FR" sz="1800" b="1" dirty="0">
                <a:solidFill>
                  <a:schemeClr val="tx1">
                    <a:lumMod val="65000"/>
                    <a:lumOff val="35000"/>
                  </a:schemeClr>
                </a:solidFill>
              </a:rPr>
              <a:t>Instrument de mise en œuvre </a:t>
            </a:r>
            <a:r>
              <a:rPr lang="fr-FR" sz="1800" dirty="0">
                <a:solidFill>
                  <a:schemeClr val="tx1">
                    <a:lumMod val="65000"/>
                    <a:lumOff val="35000"/>
                  </a:schemeClr>
                </a:solidFill>
              </a:rPr>
              <a:t>des orientations stratégiques et des choix politiques définis dans le </a:t>
            </a:r>
            <a:r>
              <a:rPr lang="fr-FR" sz="1800" b="1" dirty="0">
                <a:solidFill>
                  <a:schemeClr val="tx1">
                    <a:lumMod val="65000"/>
                    <a:lumOff val="35000"/>
                  </a:schemeClr>
                </a:solidFill>
              </a:rPr>
              <a:t>PAS</a:t>
            </a:r>
            <a:endParaRPr lang="fr-FR" sz="1800" dirty="0">
              <a:solidFill>
                <a:schemeClr val="tx1">
                  <a:lumMod val="65000"/>
                  <a:lumOff val="35000"/>
                </a:schemeClr>
              </a:solidFill>
            </a:endParaRPr>
          </a:p>
        </p:txBody>
      </p:sp>
      <p:sp>
        <p:nvSpPr>
          <p:cNvPr id="11" name="Espace réservé du contenu 2">
            <a:extLst>
              <a:ext uri="{FF2B5EF4-FFF2-40B4-BE49-F238E27FC236}">
                <a16:creationId xmlns:a16="http://schemas.microsoft.com/office/drawing/2014/main" id="{FF46B250-F2C5-C3AE-FCC1-9A553AF98A42}"/>
              </a:ext>
            </a:extLst>
          </p:cNvPr>
          <p:cNvSpPr txBox="1">
            <a:spLocks/>
          </p:cNvSpPr>
          <p:nvPr/>
        </p:nvSpPr>
        <p:spPr>
          <a:xfrm>
            <a:off x="6837644" y="2906016"/>
            <a:ext cx="3394710" cy="2657060"/>
          </a:xfrm>
          <a:prstGeom prst="rect">
            <a:avLst/>
          </a:prstGeom>
          <a:noFill/>
          <a:ln>
            <a:noFill/>
            <a:prstDash val="sysDash"/>
          </a:ln>
          <a:effectLst/>
        </p:spPr>
        <p:txBody>
          <a:bodyPr vert="horz" lIns="91440" tIns="45720" rIns="91440" bIns="45720" rtlCol="0" anchor="t">
            <a:noAutofit/>
          </a:bodyPr>
          <a:lstStyle>
            <a:lvl1pPr marL="0" indent="0" algn="l" defTabSz="914400" rtl="0" eaLnBrk="1" latinLnBrk="0" hangingPunct="1">
              <a:spcBef>
                <a:spcPct val="20000"/>
              </a:spcBef>
              <a:buFontTx/>
              <a:buNone/>
              <a:defRPr sz="2400" b="0" kern="1200">
                <a:solidFill>
                  <a:srgbClr val="8DC63F"/>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FFC74E"/>
              </a:buClr>
              <a:buFont typeface="Wingdings" panose="05000000000000000000" pitchFamily="2" charset="2"/>
              <a:buChar char="§"/>
              <a:defRPr sz="1800" b="1" kern="1200">
                <a:solidFill>
                  <a:srgbClr val="FFC74E"/>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rgbClr val="444B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i="1" u="none" kern="1200">
                <a:solidFill>
                  <a:srgbClr val="444B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100" kern="1200">
                <a:solidFill>
                  <a:srgbClr val="444B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800"/>
              </a:spcAft>
              <a:buFont typeface="Wingdings" panose="05000000000000000000" pitchFamily="2" charset="2"/>
              <a:buChar char="q"/>
            </a:pPr>
            <a:r>
              <a:rPr lang="fr-FR" sz="1800" b="1" dirty="0">
                <a:solidFill>
                  <a:schemeClr val="tx1">
                    <a:lumMod val="65000"/>
                    <a:lumOff val="35000"/>
                  </a:schemeClr>
                </a:solidFill>
                <a:latin typeface="Arial"/>
                <a:ea typeface="Open Sans"/>
                <a:cs typeface="Arial"/>
              </a:rPr>
              <a:t>Pièce opposable du SCoT </a:t>
            </a:r>
            <a:r>
              <a:rPr lang="fr-FR" sz="1800" dirty="0">
                <a:solidFill>
                  <a:schemeClr val="tx1">
                    <a:lumMod val="65000"/>
                    <a:lumOff val="35000"/>
                  </a:schemeClr>
                </a:solidFill>
                <a:latin typeface="Arial"/>
                <a:ea typeface="Open Sans"/>
                <a:cs typeface="Arial"/>
              </a:rPr>
              <a:t>aux documents d’urbanisme règlementaire (cahier des charges des PLU, PLUi) et de planification sectorielle (PLH, plans de mobilité, etc.) de rang inférieur et à l’ensemble des opérations d’aménagement de plus de 5 000m² de surface de plancher</a:t>
            </a:r>
          </a:p>
        </p:txBody>
      </p:sp>
      <p:pic>
        <p:nvPicPr>
          <p:cNvPr id="3" name="Image 2" descr="Une image contenant Graphique, Police, symbole, logo&#10;&#10;Description générée automatiquement">
            <a:extLst>
              <a:ext uri="{FF2B5EF4-FFF2-40B4-BE49-F238E27FC236}">
                <a16:creationId xmlns:a16="http://schemas.microsoft.com/office/drawing/2014/main" id="{B3478AF6-9497-3E58-10A7-A40D522B1033}"/>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371095" y="591681"/>
            <a:ext cx="1549723" cy="1549723"/>
          </a:xfrm>
          <a:prstGeom prst="rect">
            <a:avLst/>
          </a:prstGeom>
        </p:spPr>
      </p:pic>
      <p:pic>
        <p:nvPicPr>
          <p:cNvPr id="14" name="Image 13" descr="Une image contenant Graphique, Police, graphisme, logo&#10;&#10;Description générée automatiquement">
            <a:extLst>
              <a:ext uri="{FF2B5EF4-FFF2-40B4-BE49-F238E27FC236}">
                <a16:creationId xmlns:a16="http://schemas.microsoft.com/office/drawing/2014/main" id="{DAB3D3D6-C341-F766-7FA1-7802355384A7}"/>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7770999" y="1599787"/>
            <a:ext cx="1588127" cy="1588127"/>
          </a:xfrm>
          <a:prstGeom prst="rect">
            <a:avLst/>
          </a:prstGeom>
        </p:spPr>
      </p:pic>
      <p:sp>
        <p:nvSpPr>
          <p:cNvPr id="4" name="Espace réservé du contenu 2">
            <a:extLst>
              <a:ext uri="{FF2B5EF4-FFF2-40B4-BE49-F238E27FC236}">
                <a16:creationId xmlns:a16="http://schemas.microsoft.com/office/drawing/2014/main" id="{CBE6D047-BECC-EFDC-9B5D-5FA338EF599D}"/>
              </a:ext>
            </a:extLst>
          </p:cNvPr>
          <p:cNvSpPr txBox="1">
            <a:spLocks/>
          </p:cNvSpPr>
          <p:nvPr/>
        </p:nvSpPr>
        <p:spPr>
          <a:xfrm>
            <a:off x="1991544" y="3967192"/>
            <a:ext cx="4374162" cy="2752484"/>
          </a:xfrm>
          <a:prstGeom prst="rect">
            <a:avLst/>
          </a:prstGeom>
          <a:noFill/>
          <a:ln>
            <a:noFill/>
            <a:prstDash val="sysDash"/>
          </a:ln>
          <a:effectLst/>
        </p:spPr>
        <p:txBody>
          <a:bodyPr vert="horz" lIns="91440" tIns="45720" rIns="91440" bIns="45720" rtlCol="0" anchor="t">
            <a:noAutofit/>
          </a:bodyPr>
          <a:lstStyle>
            <a:lvl1pPr marL="0" indent="0" algn="l" defTabSz="914400" rtl="0" eaLnBrk="1" latinLnBrk="0" hangingPunct="1">
              <a:spcBef>
                <a:spcPct val="20000"/>
              </a:spcBef>
              <a:buFontTx/>
              <a:buNone/>
              <a:defRPr sz="2400" b="0" kern="1200">
                <a:solidFill>
                  <a:srgbClr val="8DC63F"/>
                </a:solidFill>
                <a:latin typeface="Arial" panose="020B0604020202020204" pitchFamily="34" charset="0"/>
                <a:ea typeface="Open Sans" panose="020B0606030504020204" pitchFamily="34" charset="0"/>
                <a:cs typeface="Arial" panose="020B0604020202020204" pitchFamily="34" charset="0"/>
              </a:defRPr>
            </a:lvl1pPr>
            <a:lvl2pPr marL="742950" indent="-285750" algn="l" defTabSz="914400" rtl="0" eaLnBrk="1" latinLnBrk="0" hangingPunct="1">
              <a:spcBef>
                <a:spcPct val="20000"/>
              </a:spcBef>
              <a:buClr>
                <a:srgbClr val="FFC74E"/>
              </a:buClr>
              <a:buFont typeface="Wingdings" panose="05000000000000000000" pitchFamily="2" charset="2"/>
              <a:buChar char="§"/>
              <a:defRPr sz="1800" b="1" kern="1200">
                <a:solidFill>
                  <a:srgbClr val="FFC74E"/>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rgbClr val="444B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i="1" u="none" kern="1200">
                <a:solidFill>
                  <a:srgbClr val="444B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100" kern="1200">
                <a:solidFill>
                  <a:srgbClr val="444B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600"/>
              </a:spcAft>
              <a:buFont typeface="Wingdings" panose="05000000000000000000" pitchFamily="2" charset="2"/>
              <a:buChar char="q"/>
            </a:pPr>
            <a:r>
              <a:rPr lang="fr-FR" sz="1800" b="1" dirty="0">
                <a:solidFill>
                  <a:schemeClr val="tx1">
                    <a:lumMod val="65000"/>
                    <a:lumOff val="35000"/>
                  </a:schemeClr>
                </a:solidFill>
                <a:latin typeface="Arial"/>
                <a:ea typeface="Open Sans"/>
                <a:cs typeface="Arial"/>
              </a:rPr>
              <a:t>La possibilité de hiérarchiser le</a:t>
            </a:r>
            <a:r>
              <a:rPr lang="fr-FR" sz="1800" dirty="0">
                <a:solidFill>
                  <a:schemeClr val="tx1">
                    <a:lumMod val="65000"/>
                    <a:lumOff val="35000"/>
                  </a:schemeClr>
                </a:solidFill>
                <a:latin typeface="Arial"/>
                <a:ea typeface="Open Sans"/>
                <a:cs typeface="Arial"/>
              </a:rPr>
              <a:t> niveau d’encadrement en distinguant :</a:t>
            </a:r>
          </a:p>
          <a:p>
            <a:pPr marL="629920" indent="-285750">
              <a:spcBef>
                <a:spcPts val="0"/>
              </a:spcBef>
              <a:spcAft>
                <a:spcPts val="600"/>
              </a:spcAft>
              <a:buFont typeface="Arial" panose="020B0604020202020204" pitchFamily="34" charset="0"/>
              <a:buChar char="•"/>
            </a:pPr>
            <a:r>
              <a:rPr lang="fr-FR" sz="1600" dirty="0">
                <a:solidFill>
                  <a:schemeClr val="tx1">
                    <a:lumMod val="65000"/>
                    <a:lumOff val="35000"/>
                  </a:schemeClr>
                </a:solidFill>
                <a:latin typeface="Arial"/>
                <a:ea typeface="Open Sans"/>
                <a:cs typeface="Arial"/>
              </a:rPr>
              <a:t>Des </a:t>
            </a:r>
            <a:r>
              <a:rPr lang="fr-FR" sz="1600" b="1" dirty="0">
                <a:solidFill>
                  <a:schemeClr val="tx1">
                    <a:lumMod val="65000"/>
                    <a:lumOff val="35000"/>
                  </a:schemeClr>
                </a:solidFill>
                <a:latin typeface="Arial"/>
                <a:ea typeface="Open Sans"/>
                <a:cs typeface="Arial"/>
              </a:rPr>
              <a:t>mesures prescriptives </a:t>
            </a:r>
            <a:r>
              <a:rPr lang="fr-FR" sz="1600" dirty="0">
                <a:solidFill>
                  <a:schemeClr val="tx1">
                    <a:lumMod val="65000"/>
                    <a:lumOff val="35000"/>
                  </a:schemeClr>
                </a:solidFill>
                <a:latin typeface="Arial"/>
                <a:ea typeface="Open Sans"/>
                <a:cs typeface="Arial"/>
              </a:rPr>
              <a:t>dont la mise en œuvre est obligatoire</a:t>
            </a:r>
          </a:p>
          <a:p>
            <a:pPr marL="629920" indent="-285750">
              <a:spcBef>
                <a:spcPts val="0"/>
              </a:spcBef>
              <a:spcAft>
                <a:spcPts val="600"/>
              </a:spcAft>
              <a:buFont typeface="Arial" panose="020B0604020202020204" pitchFamily="34" charset="0"/>
              <a:buChar char="•"/>
            </a:pPr>
            <a:r>
              <a:rPr lang="fr-FR" sz="1600" dirty="0">
                <a:solidFill>
                  <a:schemeClr val="tx1">
                    <a:lumMod val="65000"/>
                    <a:lumOff val="35000"/>
                  </a:schemeClr>
                </a:solidFill>
                <a:latin typeface="Arial"/>
                <a:ea typeface="Open Sans"/>
                <a:cs typeface="Arial"/>
              </a:rPr>
              <a:t>Des </a:t>
            </a:r>
            <a:r>
              <a:rPr lang="fr-FR" sz="1600" b="1" dirty="0">
                <a:solidFill>
                  <a:schemeClr val="tx1">
                    <a:lumMod val="65000"/>
                    <a:lumOff val="35000"/>
                  </a:schemeClr>
                </a:solidFill>
                <a:latin typeface="Arial"/>
                <a:ea typeface="Open Sans"/>
                <a:cs typeface="Arial"/>
              </a:rPr>
              <a:t>recommandations</a:t>
            </a:r>
            <a:r>
              <a:rPr lang="fr-FR" sz="1600" dirty="0">
                <a:solidFill>
                  <a:schemeClr val="tx1">
                    <a:lumMod val="65000"/>
                    <a:lumOff val="35000"/>
                  </a:schemeClr>
                </a:solidFill>
                <a:latin typeface="Arial"/>
                <a:ea typeface="Open Sans"/>
                <a:cs typeface="Arial"/>
              </a:rPr>
              <a:t> pour aller plus loin dans certaines actions sans qu’elles soient obligatoires </a:t>
            </a:r>
            <a:endParaRPr lang="fr-FR" sz="1600" dirty="0">
              <a:solidFill>
                <a:schemeClr val="tx1">
                  <a:lumMod val="65000"/>
                  <a:lumOff val="35000"/>
                </a:schemeClr>
              </a:solidFill>
            </a:endParaRPr>
          </a:p>
        </p:txBody>
      </p:sp>
      <p:sp>
        <p:nvSpPr>
          <p:cNvPr id="6" name="Flèche : droite 5">
            <a:extLst>
              <a:ext uri="{FF2B5EF4-FFF2-40B4-BE49-F238E27FC236}">
                <a16:creationId xmlns:a16="http://schemas.microsoft.com/office/drawing/2014/main" id="{7CA82BA2-3700-B178-418D-DF68DA7DEC3C}"/>
              </a:ext>
            </a:extLst>
          </p:cNvPr>
          <p:cNvSpPr/>
          <p:nvPr/>
        </p:nvSpPr>
        <p:spPr>
          <a:xfrm rot="16200000">
            <a:off x="3790349" y="3353758"/>
            <a:ext cx="711208" cy="515665"/>
          </a:xfrm>
          <a:prstGeom prst="rightArrow">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Slide16ok_sd">
            <a:hlinkClick r:id="" action="ppaction://media"/>
            <a:extLst>
              <a:ext uri="{FF2B5EF4-FFF2-40B4-BE49-F238E27FC236}">
                <a16:creationId xmlns:a16="http://schemas.microsoft.com/office/drawing/2014/main" id="{0B6D3277-D07F-A67E-1C4C-CD160210BD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7670" y="267864"/>
            <a:ext cx="487363" cy="487363"/>
          </a:xfrm>
          <a:prstGeom prst="rect">
            <a:avLst/>
          </a:prstGeom>
        </p:spPr>
      </p:pic>
    </p:spTree>
    <p:extLst>
      <p:ext uri="{BB962C8B-B14F-4D97-AF65-F5344CB8AC3E}">
        <p14:creationId xmlns:p14="http://schemas.microsoft.com/office/powerpoint/2010/main" val="28818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330" y="104723"/>
            <a:ext cx="8229600" cy="946837"/>
          </a:xfrm>
        </p:spPr>
        <p:txBody>
          <a:bodyPr>
            <a:normAutofit/>
          </a:bodyPr>
          <a:lstStyle/>
          <a:p>
            <a:r>
              <a:rPr lang="fr-FR" sz="2600" b="1" kern="1200" dirty="0">
                <a:latin typeface="Arial Narrow" panose="020B0606020202030204" pitchFamily="34" charset="0"/>
                <a:ea typeface="+mj-ea"/>
                <a:cs typeface="Arial" panose="020B0604020202020204" pitchFamily="34" charset="0"/>
              </a:rPr>
              <a:t>Quel contenu pour le DOO ? </a:t>
            </a:r>
          </a:p>
        </p:txBody>
      </p:sp>
      <p:sp>
        <p:nvSpPr>
          <p:cNvPr id="4" name="Espace réservé du contenu 3"/>
          <p:cNvSpPr>
            <a:spLocks noGrp="1"/>
          </p:cNvSpPr>
          <p:nvPr>
            <p:ph idx="1"/>
          </p:nvPr>
        </p:nvSpPr>
        <p:spPr>
          <a:xfrm>
            <a:off x="2110740" y="1166018"/>
            <a:ext cx="8229600" cy="4525963"/>
          </a:xfrm>
        </p:spPr>
        <p:txBody>
          <a:bodyPr>
            <a:normAutofit/>
          </a:bodyPr>
          <a:lstStyle/>
          <a:p>
            <a:pPr marL="0" indent="0" algn="ctr">
              <a:buNone/>
            </a:pPr>
            <a:r>
              <a:rPr lang="fr-FR" b="1" dirty="0">
                <a:solidFill>
                  <a:srgbClr val="00A19A"/>
                </a:solidFill>
                <a:latin typeface="Arial" panose="020B0604020202020204" pitchFamily="34" charset="0"/>
                <a:cs typeface="Arial" panose="020B0604020202020204" pitchFamily="34" charset="0"/>
              </a:rPr>
              <a:t>Des règles pour un développement équilibré de notre territoire, s’appuyant sur</a:t>
            </a:r>
            <a:br>
              <a:rPr lang="fr-FR" b="1" dirty="0">
                <a:solidFill>
                  <a:srgbClr val="00A19A"/>
                </a:solidFill>
                <a:latin typeface="Arial" panose="020B0604020202020204" pitchFamily="34" charset="0"/>
                <a:cs typeface="Arial" panose="020B0604020202020204" pitchFamily="34" charset="0"/>
              </a:rPr>
            </a:br>
            <a:r>
              <a:rPr lang="fr-FR" b="1" dirty="0">
                <a:solidFill>
                  <a:srgbClr val="00A19A"/>
                </a:solidFill>
                <a:latin typeface="Arial" panose="020B0604020202020204" pitchFamily="34" charset="0"/>
                <a:cs typeface="Arial" panose="020B0604020202020204" pitchFamily="34" charset="0"/>
              </a:rPr>
              <a:t> 3 thématiques principales : </a:t>
            </a:r>
          </a:p>
          <a:p>
            <a:pPr marL="0" indent="0">
              <a:buNone/>
            </a:pPr>
            <a:endParaRPr lang="fr-FR" b="1" dirty="0"/>
          </a:p>
          <a:p>
            <a:pPr marL="0" indent="0">
              <a:buNone/>
            </a:pPr>
            <a:endParaRPr lang="fr-FR" b="1" dirty="0"/>
          </a:p>
          <a:p>
            <a:pPr marL="0" indent="0">
              <a:buNone/>
            </a:pPr>
            <a:endParaRPr lang="fr-FR" b="1" dirty="0"/>
          </a:p>
          <a:p>
            <a:pPr marL="0" indent="0">
              <a:buNone/>
            </a:pPr>
            <a:endParaRPr lang="fr-FR" b="1" dirty="0"/>
          </a:p>
          <a:p>
            <a:pPr marL="0" indent="0" algn="ctr">
              <a:buNone/>
            </a:pPr>
            <a:endParaRPr lang="fr-FR" sz="1600" b="1" dirty="0"/>
          </a:p>
          <a:p>
            <a:pPr marL="0" indent="0" algn="ctr">
              <a:buNone/>
            </a:pPr>
            <a:endParaRPr lang="fr-FR" sz="1600" b="1" dirty="0"/>
          </a:p>
          <a:p>
            <a:pPr marL="0" indent="0" algn="ctr">
              <a:spcBef>
                <a:spcPts val="1500"/>
              </a:spcBef>
              <a:buNone/>
            </a:pPr>
            <a:r>
              <a:rPr lang="fr-FR" dirty="0">
                <a:solidFill>
                  <a:srgbClr val="00A19A"/>
                </a:solidFill>
                <a:latin typeface="Arial" panose="020B0604020202020204" pitchFamily="34" charset="0"/>
                <a:cs typeface="Arial" panose="020B0604020202020204" pitchFamily="34" charset="0"/>
              </a:rPr>
              <a:t>et 1 bloc spécifique :</a:t>
            </a:r>
          </a:p>
          <a:p>
            <a:pPr marL="0" indent="0" algn="ctr">
              <a:buNone/>
            </a:pPr>
            <a:endParaRPr lang="fr-FR" sz="1600" b="1" dirty="0"/>
          </a:p>
          <a:p>
            <a:pPr marL="0" indent="0" algn="ctr">
              <a:buNone/>
            </a:pPr>
            <a:endParaRPr lang="fr-FR" sz="1600" b="1" dirty="0"/>
          </a:p>
          <a:p>
            <a:pPr marL="0" indent="0" algn="ctr">
              <a:buNone/>
            </a:pPr>
            <a:endParaRPr lang="fr-FR" sz="1600" b="1" dirty="0"/>
          </a:p>
        </p:txBody>
      </p:sp>
      <p:sp>
        <p:nvSpPr>
          <p:cNvPr id="8" name="Espace réservé du contenu 3">
            <a:extLst>
              <a:ext uri="{FF2B5EF4-FFF2-40B4-BE49-F238E27FC236}">
                <a16:creationId xmlns:a16="http://schemas.microsoft.com/office/drawing/2014/main" id="{FF4884A9-720E-7186-A07A-03B01D3EB3F3}"/>
              </a:ext>
            </a:extLst>
          </p:cNvPr>
          <p:cNvSpPr txBox="1">
            <a:spLocks/>
          </p:cNvSpPr>
          <p:nvPr/>
        </p:nvSpPr>
        <p:spPr>
          <a:xfrm>
            <a:off x="1701802" y="2069375"/>
            <a:ext cx="2870561" cy="2159727"/>
          </a:xfrm>
          <a:prstGeom prst="rect">
            <a:avLst/>
          </a:prstGeom>
          <a:solidFill>
            <a:srgbClr val="006C69"/>
          </a:solidFill>
          <a:ln>
            <a:noFill/>
          </a:ln>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2000" b="1">
                <a:solidFill>
                  <a:schemeClr val="bg1"/>
                </a:solidFill>
                <a:effectLst>
                  <a:outerShdw blurRad="38100" dist="38100" dir="2700000" algn="tl">
                    <a:srgbClr val="000000">
                      <a:alpha val="43137"/>
                    </a:srgbClr>
                  </a:outerShdw>
                </a:effectLst>
              </a:rPr>
              <a:t>Les activités </a:t>
            </a:r>
            <a:br>
              <a:rPr lang="fr-FR" sz="2000" b="1">
                <a:solidFill>
                  <a:schemeClr val="bg1"/>
                </a:solidFill>
                <a:effectLst>
                  <a:outerShdw blurRad="38100" dist="38100" dir="2700000" algn="tl">
                    <a:srgbClr val="000000">
                      <a:alpha val="43137"/>
                    </a:srgbClr>
                  </a:outerShdw>
                </a:effectLst>
              </a:rPr>
            </a:br>
            <a:r>
              <a:rPr lang="fr-FR" sz="2000" b="1">
                <a:solidFill>
                  <a:schemeClr val="bg1"/>
                </a:solidFill>
                <a:effectLst>
                  <a:outerShdw blurRad="38100" dist="38100" dir="2700000" algn="tl">
                    <a:srgbClr val="000000">
                      <a:alpha val="43137"/>
                    </a:srgbClr>
                  </a:outerShdw>
                </a:effectLst>
              </a:rPr>
              <a:t>économiques</a:t>
            </a:r>
            <a:endParaRPr lang="fr-FR" sz="1800">
              <a:solidFill>
                <a:schemeClr val="bg1"/>
              </a:solidFill>
              <a:effectLst>
                <a:outerShdw blurRad="38100" dist="38100" dir="2700000" algn="tl">
                  <a:srgbClr val="000000">
                    <a:alpha val="43137"/>
                  </a:srgbClr>
                </a:outerShdw>
              </a:effectLst>
            </a:endParaRPr>
          </a:p>
          <a:p>
            <a:pPr marL="0" indent="0" algn="ctr">
              <a:buNone/>
            </a:pPr>
            <a:r>
              <a:rPr lang="fr-FR" sz="1600">
                <a:solidFill>
                  <a:schemeClr val="bg1"/>
                </a:solidFill>
                <a:effectLst>
                  <a:outerShdw blurRad="38100" dist="38100" dir="2700000" algn="tl">
                    <a:srgbClr val="000000">
                      <a:alpha val="43137"/>
                    </a:srgbClr>
                  </a:outerShdw>
                </a:effectLst>
              </a:rPr>
              <a:t>y compris agricoles et commerciales </a:t>
            </a:r>
          </a:p>
        </p:txBody>
      </p:sp>
      <p:sp>
        <p:nvSpPr>
          <p:cNvPr id="10" name="Espace réservé du contenu 3">
            <a:extLst>
              <a:ext uri="{FF2B5EF4-FFF2-40B4-BE49-F238E27FC236}">
                <a16:creationId xmlns:a16="http://schemas.microsoft.com/office/drawing/2014/main" id="{DBF03C05-0485-4664-76CC-23628886CA01}"/>
              </a:ext>
            </a:extLst>
          </p:cNvPr>
          <p:cNvSpPr txBox="1">
            <a:spLocks/>
          </p:cNvSpPr>
          <p:nvPr/>
        </p:nvSpPr>
        <p:spPr>
          <a:xfrm>
            <a:off x="4688840" y="2069375"/>
            <a:ext cx="2867660" cy="2159724"/>
          </a:xfrm>
          <a:prstGeom prst="rect">
            <a:avLst/>
          </a:prstGeom>
          <a:solidFill>
            <a:srgbClr val="00968F"/>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b="1" dirty="0">
                <a:solidFill>
                  <a:schemeClr val="bg1"/>
                </a:solidFill>
                <a:effectLst>
                  <a:outerShdw blurRad="38100" dist="38100" dir="2700000" algn="tl">
                    <a:srgbClr val="000000">
                      <a:alpha val="43137"/>
                    </a:srgbClr>
                  </a:outerShdw>
                </a:effectLst>
              </a:rPr>
              <a:t>Les autres principaux lieux de vie et leur rapprochement</a:t>
            </a:r>
            <a:endParaRPr lang="fr-FR" sz="1800" dirty="0">
              <a:solidFill>
                <a:schemeClr val="bg1"/>
              </a:solidFill>
              <a:effectLst>
                <a:outerShdw blurRad="38100" dist="38100" dir="2700000" algn="tl">
                  <a:srgbClr val="000000">
                    <a:alpha val="43137"/>
                  </a:srgbClr>
                </a:outerShdw>
              </a:effectLst>
            </a:endParaRPr>
          </a:p>
          <a:p>
            <a:pPr marL="0" indent="0" algn="ctr">
              <a:buNone/>
            </a:pPr>
            <a:r>
              <a:rPr lang="fr-FR" sz="1600" dirty="0">
                <a:solidFill>
                  <a:schemeClr val="bg1"/>
                </a:solidFill>
                <a:effectLst>
                  <a:outerShdw blurRad="38100" dist="38100" dir="2700000" algn="tl">
                    <a:srgbClr val="000000">
                      <a:alpha val="43137"/>
                    </a:srgbClr>
                  </a:outerShdw>
                </a:effectLst>
              </a:rPr>
              <a:t>(offre de logements, mobilité, équipements, services et densification) </a:t>
            </a:r>
          </a:p>
        </p:txBody>
      </p:sp>
      <p:sp>
        <p:nvSpPr>
          <p:cNvPr id="14" name="Espace réservé du contenu 3">
            <a:extLst>
              <a:ext uri="{FF2B5EF4-FFF2-40B4-BE49-F238E27FC236}">
                <a16:creationId xmlns:a16="http://schemas.microsoft.com/office/drawing/2014/main" id="{338C8B8C-9337-C700-3B68-F29A9D09D533}"/>
              </a:ext>
            </a:extLst>
          </p:cNvPr>
          <p:cNvSpPr txBox="1">
            <a:spLocks/>
          </p:cNvSpPr>
          <p:nvPr/>
        </p:nvSpPr>
        <p:spPr>
          <a:xfrm>
            <a:off x="7670800" y="2069374"/>
            <a:ext cx="2867660" cy="2159724"/>
          </a:xfrm>
          <a:prstGeom prst="rect">
            <a:avLst/>
          </a:prstGeom>
          <a:solidFill>
            <a:srgbClr val="41BDB4"/>
          </a:solidFill>
          <a:ln>
            <a:no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b="1" dirty="0">
                <a:solidFill>
                  <a:schemeClr val="bg1"/>
                </a:solidFill>
                <a:effectLst>
                  <a:outerShdw blurRad="38100" dist="38100" dir="2700000" algn="tl">
                    <a:srgbClr val="000000">
                      <a:alpha val="43137"/>
                    </a:srgbClr>
                  </a:outerShdw>
                </a:effectLst>
              </a:rPr>
              <a:t>La</a:t>
            </a:r>
            <a:r>
              <a:rPr lang="fr-FR" sz="1800" dirty="0">
                <a:solidFill>
                  <a:schemeClr val="bg1"/>
                </a:solidFill>
                <a:effectLst>
                  <a:outerShdw blurRad="38100" dist="38100" dir="2700000" algn="tl">
                    <a:srgbClr val="000000">
                      <a:alpha val="43137"/>
                    </a:srgbClr>
                  </a:outerShdw>
                </a:effectLst>
              </a:rPr>
              <a:t> </a:t>
            </a:r>
            <a:r>
              <a:rPr lang="fr-FR" sz="1800" b="1" dirty="0">
                <a:solidFill>
                  <a:schemeClr val="bg1"/>
                </a:solidFill>
                <a:effectLst>
                  <a:outerShdw blurRad="38100" dist="38100" dir="2700000" algn="tl">
                    <a:srgbClr val="000000">
                      <a:alpha val="43137"/>
                    </a:srgbClr>
                  </a:outerShdw>
                </a:effectLst>
              </a:rPr>
              <a:t>transition écologique et énergétique</a:t>
            </a:r>
            <a:endParaRPr lang="fr-FR" sz="1800" dirty="0">
              <a:solidFill>
                <a:schemeClr val="bg1"/>
              </a:solidFill>
              <a:effectLst>
                <a:outerShdw blurRad="38100" dist="38100" dir="2700000" algn="tl">
                  <a:srgbClr val="000000">
                    <a:alpha val="43137"/>
                  </a:srgbClr>
                </a:outerShdw>
              </a:effectLst>
            </a:endParaRPr>
          </a:p>
          <a:p>
            <a:pPr marL="0" indent="0" algn="ctr">
              <a:buNone/>
            </a:pPr>
            <a:r>
              <a:rPr lang="fr-FR" sz="1600" dirty="0">
                <a:solidFill>
                  <a:schemeClr val="bg1"/>
                </a:solidFill>
                <a:effectLst>
                  <a:outerShdw blurRad="38100" dist="38100" dir="2700000" algn="tl">
                    <a:srgbClr val="000000">
                      <a:alpha val="43137"/>
                    </a:srgbClr>
                  </a:outerShdw>
                </a:effectLst>
              </a:rPr>
              <a:t>y compris la valorisation des paysages et la gestion économe de l'espace (objectifs chiffrés liés à la consommation d'espaces naturels, agricoles et forestiers) </a:t>
            </a:r>
          </a:p>
        </p:txBody>
      </p:sp>
      <p:sp>
        <p:nvSpPr>
          <p:cNvPr id="19" name="Espace réservé du contenu 3">
            <a:extLst>
              <a:ext uri="{FF2B5EF4-FFF2-40B4-BE49-F238E27FC236}">
                <a16:creationId xmlns:a16="http://schemas.microsoft.com/office/drawing/2014/main" id="{41EC3329-1658-7D63-AD74-5B4BEF8FFC5E}"/>
              </a:ext>
            </a:extLst>
          </p:cNvPr>
          <p:cNvSpPr txBox="1">
            <a:spLocks/>
          </p:cNvSpPr>
          <p:nvPr/>
        </p:nvSpPr>
        <p:spPr>
          <a:xfrm>
            <a:off x="4722876" y="5257396"/>
            <a:ext cx="3005328" cy="907650"/>
          </a:xfrm>
          <a:prstGeom prst="rect">
            <a:avLst/>
          </a:prstGeom>
          <a:solidFill>
            <a:srgbClr val="90B319"/>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600" dirty="0">
                <a:solidFill>
                  <a:schemeClr val="bg1"/>
                </a:solidFill>
                <a:effectLst>
                  <a:outerShdw blurRad="38100" dist="38100" dir="2700000" algn="tl">
                    <a:srgbClr val="000000">
                      <a:alpha val="43137"/>
                    </a:srgbClr>
                  </a:outerShdw>
                </a:effectLst>
              </a:rPr>
              <a:t>Le SCoT Nord Haute-Marne est concerné par la </a:t>
            </a:r>
            <a:r>
              <a:rPr lang="fr-FR" sz="1600" b="1" dirty="0">
                <a:solidFill>
                  <a:schemeClr val="bg1"/>
                </a:solidFill>
                <a:effectLst>
                  <a:outerShdw blurRad="38100" dist="38100" dir="2700000" algn="tl">
                    <a:srgbClr val="000000">
                      <a:alpha val="43137"/>
                    </a:srgbClr>
                  </a:outerShdw>
                </a:effectLst>
              </a:rPr>
              <a:t>loi</a:t>
            </a:r>
            <a:r>
              <a:rPr lang="fr-FR" sz="1600" dirty="0">
                <a:solidFill>
                  <a:schemeClr val="bg1"/>
                </a:solidFill>
                <a:effectLst>
                  <a:outerShdw blurRad="38100" dist="38100" dir="2700000" algn="tl">
                    <a:srgbClr val="000000">
                      <a:alpha val="43137"/>
                    </a:srgbClr>
                  </a:outerShdw>
                </a:effectLst>
              </a:rPr>
              <a:t> </a:t>
            </a:r>
            <a:r>
              <a:rPr lang="fr-FR" sz="1600" b="1" dirty="0">
                <a:solidFill>
                  <a:schemeClr val="bg1"/>
                </a:solidFill>
                <a:effectLst>
                  <a:outerShdw blurRad="38100" dist="38100" dir="2700000" algn="tl">
                    <a:srgbClr val="000000">
                      <a:alpha val="43137"/>
                    </a:srgbClr>
                  </a:outerShdw>
                </a:effectLst>
              </a:rPr>
              <a:t>Littoral </a:t>
            </a:r>
          </a:p>
          <a:p>
            <a:pPr marL="0" indent="0" algn="ctr">
              <a:buNone/>
            </a:pPr>
            <a:r>
              <a:rPr lang="fr-FR" sz="1600" b="1" dirty="0">
                <a:solidFill>
                  <a:schemeClr val="bg1"/>
                </a:solidFill>
                <a:effectLst>
                  <a:outerShdw blurRad="38100" dist="38100" dir="2700000" algn="tl">
                    <a:srgbClr val="000000">
                      <a:alpha val="43137"/>
                    </a:srgbClr>
                  </a:outerShdw>
                </a:effectLst>
              </a:rPr>
              <a:t>(Lac du Der)</a:t>
            </a:r>
            <a:endParaRPr lang="fr-FR" sz="1600" dirty="0">
              <a:solidFill>
                <a:schemeClr val="bg1"/>
              </a:solidFill>
              <a:effectLst>
                <a:outerShdw blurRad="38100" dist="38100" dir="2700000" algn="tl">
                  <a:srgbClr val="000000">
                    <a:alpha val="43137"/>
                  </a:srgbClr>
                </a:outerShdw>
              </a:effectLst>
            </a:endParaRPr>
          </a:p>
        </p:txBody>
      </p:sp>
      <p:sp>
        <p:nvSpPr>
          <p:cNvPr id="5" name="Espace réservé du numéro de diapositive 4">
            <a:extLst>
              <a:ext uri="{FF2B5EF4-FFF2-40B4-BE49-F238E27FC236}">
                <a16:creationId xmlns:a16="http://schemas.microsoft.com/office/drawing/2014/main" id="{92D7561B-A8BC-53F0-1A63-B2232AC6C3F3}"/>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17</a:t>
            </a:fld>
            <a:endParaRPr lang="fr-FR" b="1" dirty="0">
              <a:solidFill>
                <a:schemeClr val="bg1"/>
              </a:solidFill>
            </a:endParaRPr>
          </a:p>
        </p:txBody>
      </p:sp>
      <p:pic>
        <p:nvPicPr>
          <p:cNvPr id="6" name="Slide17ok_sd">
            <a:hlinkClick r:id="" action="ppaction://media"/>
            <a:extLst>
              <a:ext uri="{FF2B5EF4-FFF2-40B4-BE49-F238E27FC236}">
                <a16:creationId xmlns:a16="http://schemas.microsoft.com/office/drawing/2014/main" id="{94D3FAF4-4948-9EF6-8C30-3E8AA5402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2205" y="250825"/>
            <a:ext cx="487363" cy="487363"/>
          </a:xfrm>
          <a:prstGeom prst="rect">
            <a:avLst/>
          </a:prstGeom>
        </p:spPr>
      </p:pic>
    </p:spTree>
    <p:extLst>
      <p:ext uri="{BB962C8B-B14F-4D97-AF65-F5344CB8AC3E}">
        <p14:creationId xmlns:p14="http://schemas.microsoft.com/office/powerpoint/2010/main" val="5112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A9924BF-219A-7450-54C2-C0125D9044B4}"/>
              </a:ext>
            </a:extLst>
          </p:cNvPr>
          <p:cNvPicPr>
            <a:picLocks noChangeAspect="1"/>
          </p:cNvPicPr>
          <p:nvPr/>
        </p:nvPicPr>
        <p:blipFill>
          <a:blip r:embed="rId5"/>
          <a:stretch>
            <a:fillRect/>
          </a:stretch>
        </p:blipFill>
        <p:spPr>
          <a:xfrm>
            <a:off x="7920025" y="47699"/>
            <a:ext cx="3648584" cy="3162741"/>
          </a:xfrm>
          <a:prstGeom prst="rect">
            <a:avLst/>
          </a:prstGeom>
        </p:spPr>
      </p:pic>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18</a:t>
            </a:fld>
            <a:endParaRPr lang="fr-FR"/>
          </a:p>
        </p:txBody>
      </p:sp>
      <p:pic>
        <p:nvPicPr>
          <p:cNvPr id="17" name="Image 16">
            <a:extLst>
              <a:ext uri="{FF2B5EF4-FFF2-40B4-BE49-F238E27FC236}">
                <a16:creationId xmlns:a16="http://schemas.microsoft.com/office/drawing/2014/main" id="{DEAF34C6-37AF-D504-4808-D40817261141}"/>
              </a:ext>
            </a:extLst>
          </p:cNvPr>
          <p:cNvPicPr>
            <a:picLocks noChangeAspect="1"/>
          </p:cNvPicPr>
          <p:nvPr/>
        </p:nvPicPr>
        <p:blipFill>
          <a:blip r:embed="rId6"/>
          <a:stretch>
            <a:fillRect/>
          </a:stretch>
        </p:blipFill>
        <p:spPr>
          <a:xfrm>
            <a:off x="7796182" y="109612"/>
            <a:ext cx="3896269" cy="3153215"/>
          </a:xfrm>
          <a:prstGeom prst="rect">
            <a:avLst/>
          </a:prstGeom>
        </p:spPr>
      </p:pic>
      <p:sp>
        <p:nvSpPr>
          <p:cNvPr id="7" name="Titre 1">
            <a:extLst>
              <a:ext uri="{FF2B5EF4-FFF2-40B4-BE49-F238E27FC236}">
                <a16:creationId xmlns:a16="http://schemas.microsoft.com/office/drawing/2014/main" id="{A791F914-8D7D-8857-4121-0B6A972CD452}"/>
              </a:ext>
            </a:extLst>
          </p:cNvPr>
          <p:cNvSpPr>
            <a:spLocks noGrp="1"/>
          </p:cNvSpPr>
          <p:nvPr>
            <p:ph type="title"/>
          </p:nvPr>
        </p:nvSpPr>
        <p:spPr>
          <a:xfrm>
            <a:off x="1797050" y="2529429"/>
            <a:ext cx="8597900" cy="3037806"/>
          </a:xfrm>
        </p:spPr>
        <p:txBody>
          <a:bodyPr>
            <a:normAutofit/>
          </a:bodyPr>
          <a:lstStyle/>
          <a:p>
            <a:pPr algn="ctr" rtl="0">
              <a:spcBef>
                <a:spcPct val="0"/>
              </a:spcBef>
            </a:pPr>
            <a:r>
              <a:rPr lang="fr-FR" sz="3600" dirty="0">
                <a:latin typeface="+mj-lt"/>
                <a:ea typeface="Calibri" panose="020F0502020204030204" pitchFamily="34" charset="0"/>
                <a:cs typeface="Arial" panose="020B0604020202020204" pitchFamily="34" charset="0"/>
              </a:rPr>
              <a:t>Chapitre 1 : </a:t>
            </a:r>
            <a:br>
              <a:rPr lang="fr-FR" sz="3600" dirty="0">
                <a:latin typeface="+mj-lt"/>
                <a:ea typeface="Calibri" panose="020F0502020204030204" pitchFamily="34" charset="0"/>
                <a:cs typeface="Arial" panose="020B0604020202020204" pitchFamily="34" charset="0"/>
              </a:rPr>
            </a:br>
            <a:r>
              <a:rPr lang="fr-FR" sz="3600" dirty="0">
                <a:latin typeface="+mj-lt"/>
                <a:ea typeface="Calibri" panose="020F0502020204030204" pitchFamily="34" charset="0"/>
                <a:cs typeface="Arial" panose="020B0604020202020204" pitchFamily="34" charset="0"/>
              </a:rPr>
              <a:t>Objectifs et orientations en faveur d’un développement économique durable, vecteur d'attractivité, d'insertion et de rayonnement</a:t>
            </a:r>
            <a:endParaRPr lang="fr-FR" sz="4400" b="1" kern="1200" dirty="0">
              <a:latin typeface="+mj-lt"/>
            </a:endParaRPr>
          </a:p>
        </p:txBody>
      </p:sp>
      <p:pic>
        <p:nvPicPr>
          <p:cNvPr id="3" name="Graphique 2" descr="Éoliennes contour">
            <a:extLst>
              <a:ext uri="{FF2B5EF4-FFF2-40B4-BE49-F238E27FC236}">
                <a16:creationId xmlns:a16="http://schemas.microsoft.com/office/drawing/2014/main" id="{9C99C0A1-BF03-16FA-C1FA-91EB125A8B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9151" y="418983"/>
            <a:ext cx="822325" cy="822325"/>
          </a:xfrm>
          <a:prstGeom prst="rect">
            <a:avLst/>
          </a:prstGeom>
        </p:spPr>
      </p:pic>
      <p:pic>
        <p:nvPicPr>
          <p:cNvPr id="6" name="Graphique 5" descr="Production contour">
            <a:extLst>
              <a:ext uri="{FF2B5EF4-FFF2-40B4-BE49-F238E27FC236}">
                <a16:creationId xmlns:a16="http://schemas.microsoft.com/office/drawing/2014/main" id="{BF45E5AD-7F0E-6F32-DC59-A79B6F37F4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9280" y="1326175"/>
            <a:ext cx="720090" cy="720090"/>
          </a:xfrm>
          <a:prstGeom prst="rect">
            <a:avLst/>
          </a:prstGeom>
        </p:spPr>
      </p:pic>
      <p:pic>
        <p:nvPicPr>
          <p:cNvPr id="9" name="Graphique 8" descr="Cultures contour">
            <a:extLst>
              <a:ext uri="{FF2B5EF4-FFF2-40B4-BE49-F238E27FC236}">
                <a16:creationId xmlns:a16="http://schemas.microsoft.com/office/drawing/2014/main" id="{8DEB797D-1D38-C23E-E6CF-E262825993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1207" y="1277000"/>
            <a:ext cx="731520" cy="731520"/>
          </a:xfrm>
          <a:prstGeom prst="rect">
            <a:avLst/>
          </a:prstGeom>
        </p:spPr>
      </p:pic>
      <p:pic>
        <p:nvPicPr>
          <p:cNvPr id="11" name="Graphique 10" descr="Sac de course avec un remplissage uni">
            <a:extLst>
              <a:ext uri="{FF2B5EF4-FFF2-40B4-BE49-F238E27FC236}">
                <a16:creationId xmlns:a16="http://schemas.microsoft.com/office/drawing/2014/main" id="{AE095393-FD4D-2211-A4BC-1644464592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28641" y="552408"/>
            <a:ext cx="601197" cy="601197"/>
          </a:xfrm>
          <a:prstGeom prst="rect">
            <a:avLst/>
          </a:prstGeom>
        </p:spPr>
      </p:pic>
      <p:pic>
        <p:nvPicPr>
          <p:cNvPr id="13" name="Graphique 12" descr="Sonnette d’hôtel contour">
            <a:extLst>
              <a:ext uri="{FF2B5EF4-FFF2-40B4-BE49-F238E27FC236}">
                <a16:creationId xmlns:a16="http://schemas.microsoft.com/office/drawing/2014/main" id="{879A3874-9859-0DB1-2AF7-20E2676B64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39375" y="1165036"/>
            <a:ext cx="720090" cy="720090"/>
          </a:xfrm>
          <a:prstGeom prst="rect">
            <a:avLst/>
          </a:prstGeom>
        </p:spPr>
      </p:pic>
      <p:pic>
        <p:nvPicPr>
          <p:cNvPr id="14" name="Chapitre 1">
            <a:hlinkClick r:id="" action="ppaction://media"/>
            <a:extLst>
              <a:ext uri="{FF2B5EF4-FFF2-40B4-BE49-F238E27FC236}">
                <a16:creationId xmlns:a16="http://schemas.microsoft.com/office/drawing/2014/main" id="{57EA074B-C1BB-2764-8D13-95107623683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51610" y="175301"/>
            <a:ext cx="487363" cy="487363"/>
          </a:xfrm>
          <a:prstGeom prst="rect">
            <a:avLst/>
          </a:prstGeom>
        </p:spPr>
      </p:pic>
    </p:spTree>
    <p:extLst>
      <p:ext uri="{BB962C8B-B14F-4D97-AF65-F5344CB8AC3E}">
        <p14:creationId xmlns:p14="http://schemas.microsoft.com/office/powerpoint/2010/main" val="319119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19</a:t>
            </a:fld>
            <a:endParaRPr lang="fr-FR"/>
          </a:p>
        </p:txBody>
      </p:sp>
      <p:sp>
        <p:nvSpPr>
          <p:cNvPr id="4" name="ZoneTexte 3">
            <a:extLst>
              <a:ext uri="{FF2B5EF4-FFF2-40B4-BE49-F238E27FC236}">
                <a16:creationId xmlns:a16="http://schemas.microsoft.com/office/drawing/2014/main" id="{37D7DB6D-BD6E-C6CE-FE74-5C34E431C4AA}"/>
              </a:ext>
            </a:extLst>
          </p:cNvPr>
          <p:cNvSpPr txBox="1"/>
          <p:nvPr/>
        </p:nvSpPr>
        <p:spPr>
          <a:xfrm>
            <a:off x="586741" y="1745328"/>
            <a:ext cx="9809520" cy="3785652"/>
          </a:xfrm>
          <a:prstGeom prst="rect">
            <a:avLst/>
          </a:prstGeom>
          <a:noFill/>
        </p:spPr>
        <p:txBody>
          <a:bodyPr wrap="square">
            <a:spAutoFit/>
          </a:bodyPr>
          <a:lstStyle/>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Conforter </a:t>
            </a:r>
            <a:r>
              <a:rPr lang="fr-FR" b="1" dirty="0">
                <a:solidFill>
                  <a:schemeClr val="tx1">
                    <a:lumMod val="65000"/>
                    <a:lumOff val="35000"/>
                  </a:schemeClr>
                </a:solidFill>
                <a:latin typeface="Arial" panose="020B0604020202020204" pitchFamily="34" charset="0"/>
                <a:cs typeface="Arial" panose="020B0604020202020204" pitchFamily="34" charset="0"/>
              </a:rPr>
              <a:t>les vocations économiques du territoire </a:t>
            </a:r>
            <a:r>
              <a:rPr lang="fr-FR" dirty="0">
                <a:solidFill>
                  <a:schemeClr val="tx1">
                    <a:lumMod val="65000"/>
                    <a:lumOff val="35000"/>
                  </a:schemeClr>
                </a:solidFill>
                <a:latin typeface="Arial" panose="020B0604020202020204" pitchFamily="34" charset="0"/>
                <a:cs typeface="Arial" panose="020B0604020202020204" pitchFamily="34" charset="0"/>
              </a:rPr>
              <a:t>et contribuer à son développement dans une logique de complémentarité </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Soutenir le </a:t>
            </a:r>
            <a:r>
              <a:rPr lang="fr-FR" b="1" dirty="0">
                <a:solidFill>
                  <a:schemeClr val="tx1">
                    <a:lumMod val="65000"/>
                    <a:lumOff val="35000"/>
                  </a:schemeClr>
                </a:solidFill>
                <a:latin typeface="Arial" panose="020B0604020202020204" pitchFamily="34" charset="0"/>
                <a:cs typeface="Arial" panose="020B0604020202020204" pitchFamily="34" charset="0"/>
              </a:rPr>
              <a:t>tissu de petites et moyennes entreprises </a:t>
            </a:r>
            <a:r>
              <a:rPr lang="fr-FR" dirty="0">
                <a:solidFill>
                  <a:schemeClr val="tx1">
                    <a:lumMod val="65000"/>
                    <a:lumOff val="35000"/>
                  </a:schemeClr>
                </a:solidFill>
                <a:latin typeface="Arial" panose="020B0604020202020204" pitchFamily="34" charset="0"/>
                <a:cs typeface="Arial" panose="020B0604020202020204" pitchFamily="34" charset="0"/>
              </a:rPr>
              <a:t>et permettre la </a:t>
            </a:r>
            <a:r>
              <a:rPr lang="fr-FR" b="1" dirty="0">
                <a:solidFill>
                  <a:schemeClr val="tx1">
                    <a:lumMod val="65000"/>
                    <a:lumOff val="35000"/>
                  </a:schemeClr>
                </a:solidFill>
                <a:latin typeface="Arial" panose="020B0604020202020204" pitchFamily="34" charset="0"/>
                <a:cs typeface="Arial" panose="020B0604020202020204" pitchFamily="34" charset="0"/>
              </a:rPr>
              <a:t>diversification</a:t>
            </a:r>
            <a:r>
              <a:rPr lang="fr-FR" dirty="0">
                <a:solidFill>
                  <a:schemeClr val="tx1">
                    <a:lumMod val="65000"/>
                    <a:lumOff val="35000"/>
                  </a:schemeClr>
                </a:solidFill>
                <a:latin typeface="Arial" panose="020B0604020202020204" pitchFamily="34" charset="0"/>
                <a:cs typeface="Arial" panose="020B0604020202020204" pitchFamily="34" charset="0"/>
              </a:rPr>
              <a:t> des activités économiques</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Assurer la préservation et le redéploiement des </a:t>
            </a:r>
            <a:r>
              <a:rPr lang="fr-FR" b="1" dirty="0">
                <a:solidFill>
                  <a:schemeClr val="tx1">
                    <a:lumMod val="65000"/>
                    <a:lumOff val="35000"/>
                  </a:schemeClr>
                </a:solidFill>
                <a:latin typeface="Arial" panose="020B0604020202020204" pitchFamily="34" charset="0"/>
                <a:cs typeface="Arial" panose="020B0604020202020204" pitchFamily="34" charset="0"/>
              </a:rPr>
              <a:t>commerces de proximité </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Conforter les pôles et les services </a:t>
            </a:r>
            <a:r>
              <a:rPr lang="fr-FR" b="1" dirty="0">
                <a:solidFill>
                  <a:schemeClr val="tx1">
                    <a:lumMod val="65000"/>
                    <a:lumOff val="35000"/>
                  </a:schemeClr>
                </a:solidFill>
                <a:latin typeface="Arial" panose="020B0604020202020204" pitchFamily="34" charset="0"/>
                <a:cs typeface="Arial" panose="020B0604020202020204" pitchFamily="34" charset="0"/>
              </a:rPr>
              <a:t>touristiques </a:t>
            </a:r>
            <a:r>
              <a:rPr lang="fr-FR" dirty="0">
                <a:solidFill>
                  <a:schemeClr val="tx1">
                    <a:lumMod val="65000"/>
                    <a:lumOff val="35000"/>
                  </a:schemeClr>
                </a:solidFill>
                <a:latin typeface="Arial" panose="020B0604020202020204" pitchFamily="34" charset="0"/>
                <a:cs typeface="Arial" panose="020B0604020202020204" pitchFamily="34" charset="0"/>
              </a:rPr>
              <a:t>du territoire</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Valoriser les ressources agricoles et soutenir </a:t>
            </a:r>
            <a:r>
              <a:rPr lang="fr-FR" b="1" dirty="0">
                <a:solidFill>
                  <a:schemeClr val="tx1">
                    <a:lumMod val="65000"/>
                    <a:lumOff val="35000"/>
                  </a:schemeClr>
                </a:solidFill>
                <a:latin typeface="Arial" panose="020B0604020202020204" pitchFamily="34" charset="0"/>
                <a:cs typeface="Arial" panose="020B0604020202020204" pitchFamily="34" charset="0"/>
              </a:rPr>
              <a:t>l’agriculture locale</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Faire du Nord Haute-Marne, un territoire d’excellence sur le plan </a:t>
            </a:r>
            <a:r>
              <a:rPr lang="fr-FR" b="1" dirty="0">
                <a:solidFill>
                  <a:schemeClr val="tx1">
                    <a:lumMod val="65000"/>
                    <a:lumOff val="35000"/>
                  </a:schemeClr>
                </a:solidFill>
                <a:latin typeface="Arial" panose="020B0604020202020204" pitchFamily="34" charset="0"/>
                <a:cs typeface="Arial" panose="020B0604020202020204" pitchFamily="34" charset="0"/>
              </a:rPr>
              <a:t>énergétique</a:t>
            </a:r>
          </a:p>
          <a:p>
            <a:pPr marL="457200" indent="-457200">
              <a:spcAft>
                <a:spcPts val="1200"/>
              </a:spcAft>
              <a:buFont typeface="+mj-lt"/>
              <a:buAutoNum type="arabicPeriod"/>
            </a:pPr>
            <a:r>
              <a:rPr lang="fr-FR" dirty="0">
                <a:solidFill>
                  <a:schemeClr val="tx1">
                    <a:lumMod val="65000"/>
                    <a:lumOff val="35000"/>
                  </a:schemeClr>
                </a:solidFill>
                <a:latin typeface="Arial" panose="020B0604020202020204" pitchFamily="34" charset="0"/>
                <a:cs typeface="Arial" panose="020B0604020202020204" pitchFamily="34" charset="0"/>
              </a:rPr>
              <a:t>Valoriser les </a:t>
            </a:r>
            <a:r>
              <a:rPr lang="fr-FR" b="1" dirty="0">
                <a:solidFill>
                  <a:schemeClr val="tx1">
                    <a:lumMod val="65000"/>
                    <a:lumOff val="35000"/>
                  </a:schemeClr>
                </a:solidFill>
                <a:latin typeface="Arial" panose="020B0604020202020204" pitchFamily="34" charset="0"/>
                <a:cs typeface="Arial" panose="020B0604020202020204" pitchFamily="34" charset="0"/>
              </a:rPr>
              <a:t>ressources forestières locales </a:t>
            </a:r>
            <a:r>
              <a:rPr lang="fr-FR" dirty="0">
                <a:solidFill>
                  <a:schemeClr val="tx1">
                    <a:lumMod val="65000"/>
                    <a:lumOff val="35000"/>
                  </a:schemeClr>
                </a:solidFill>
                <a:latin typeface="Arial" panose="020B0604020202020204" pitchFamily="34" charset="0"/>
                <a:cs typeface="Arial" panose="020B0604020202020204" pitchFamily="34" charset="0"/>
              </a:rPr>
              <a:t>et préserver les fonctions et services rendus par les écosystèmes forestiers</a:t>
            </a:r>
          </a:p>
        </p:txBody>
      </p:sp>
      <p:sp>
        <p:nvSpPr>
          <p:cNvPr id="7" name="Titre 1">
            <a:extLst>
              <a:ext uri="{FF2B5EF4-FFF2-40B4-BE49-F238E27FC236}">
                <a16:creationId xmlns:a16="http://schemas.microsoft.com/office/drawing/2014/main" id="{A791F914-8D7D-8857-4121-0B6A972CD452}"/>
              </a:ext>
            </a:extLst>
          </p:cNvPr>
          <p:cNvSpPr>
            <a:spLocks noGrp="1"/>
          </p:cNvSpPr>
          <p:nvPr>
            <p:ph type="title"/>
          </p:nvPr>
        </p:nvSpPr>
        <p:spPr>
          <a:xfrm>
            <a:off x="335280" y="149860"/>
            <a:ext cx="9959340" cy="1282700"/>
          </a:xfrm>
        </p:spPr>
        <p:txBody>
          <a:bodyPr>
            <a:normAutofit fontScale="90000"/>
          </a:bodyPr>
          <a:lstStyle/>
          <a:p>
            <a:pPr algn="just" rtl="0">
              <a:spcBef>
                <a:spcPct val="0"/>
              </a:spcBef>
            </a:pPr>
            <a:r>
              <a:rPr lang="fr-FR" sz="2800" b="1" dirty="0">
                <a:latin typeface="Arial Narrow" panose="020B0606020202030204" pitchFamily="34" charset="0"/>
                <a:ea typeface="Calibri" panose="020F0502020204030204" pitchFamily="34" charset="0"/>
                <a:cs typeface="Arial" panose="020B0604020202020204" pitchFamily="34" charset="0"/>
              </a:rPr>
              <a:t>Chapitre 1 : Objectifs et orientations en faveur d’un développement économique durable, vecteur d'attractivité, d'insertion et de rayonnement</a:t>
            </a:r>
            <a:endParaRPr lang="fr-FR" sz="2600" b="1" kern="1200" dirty="0">
              <a:latin typeface="Arial Narrow" panose="020B0606020202030204" pitchFamily="34" charset="0"/>
            </a:endParaRPr>
          </a:p>
        </p:txBody>
      </p:sp>
      <p:pic>
        <p:nvPicPr>
          <p:cNvPr id="2" name="Slide 20">
            <a:hlinkClick r:id="" action="ppaction://media"/>
            <a:extLst>
              <a:ext uri="{FF2B5EF4-FFF2-40B4-BE49-F238E27FC236}">
                <a16:creationId xmlns:a16="http://schemas.microsoft.com/office/drawing/2014/main" id="{0E7D34AD-0B1D-404C-2E08-904993B84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670" y="227965"/>
            <a:ext cx="487363" cy="487363"/>
          </a:xfrm>
          <a:prstGeom prst="rect">
            <a:avLst/>
          </a:prstGeom>
        </p:spPr>
      </p:pic>
    </p:spTree>
    <p:extLst>
      <p:ext uri="{BB962C8B-B14F-4D97-AF65-F5344CB8AC3E}">
        <p14:creationId xmlns:p14="http://schemas.microsoft.com/office/powerpoint/2010/main" val="26505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solidFill>
                  <a:schemeClr val="tx1">
                    <a:lumMod val="65000"/>
                    <a:lumOff val="35000"/>
                  </a:schemeClr>
                </a:solidFill>
              </a:rPr>
              <a:t>ORDRE DU JOUR</a:t>
            </a:r>
          </a:p>
        </p:txBody>
      </p:sp>
      <p:sp>
        <p:nvSpPr>
          <p:cNvPr id="10" name="Espace réservé du contenu 9"/>
          <p:cNvSpPr>
            <a:spLocks noGrp="1"/>
          </p:cNvSpPr>
          <p:nvPr>
            <p:ph idx="1"/>
          </p:nvPr>
        </p:nvSpPr>
        <p:spPr>
          <a:xfrm>
            <a:off x="769620" y="1417638"/>
            <a:ext cx="8229600" cy="4525963"/>
          </a:xfrm>
        </p:spPr>
        <p:txBody>
          <a:bodyPr>
            <a:normAutofit/>
          </a:bodyPr>
          <a:lstStyle/>
          <a:p>
            <a:pPr marL="457200" indent="-457200">
              <a:buFontTx/>
              <a:buAutoNum type="arabicPeriod"/>
            </a:pPr>
            <a:r>
              <a:rPr lang="fr-FR" dirty="0">
                <a:solidFill>
                  <a:schemeClr val="tx1">
                    <a:lumMod val="65000"/>
                    <a:lumOff val="35000"/>
                  </a:schemeClr>
                </a:solidFill>
              </a:rPr>
              <a:t>Le Schéma de Cohérence Territoriale (SCoT)</a:t>
            </a:r>
          </a:p>
          <a:p>
            <a:pPr marL="457200" indent="-457200">
              <a:buFontTx/>
              <a:buAutoNum type="arabicPeriod"/>
            </a:pPr>
            <a:r>
              <a:rPr lang="fr-FR" dirty="0">
                <a:solidFill>
                  <a:schemeClr val="tx1">
                    <a:lumMod val="65000"/>
                    <a:lumOff val="35000"/>
                  </a:schemeClr>
                </a:solidFill>
              </a:rPr>
              <a:t>Le Projet d’Aménagement Stratégique (PAS)</a:t>
            </a:r>
          </a:p>
          <a:p>
            <a:pPr marL="457200" indent="-457200">
              <a:buFontTx/>
              <a:buAutoNum type="arabicPeriod"/>
            </a:pPr>
            <a:r>
              <a:rPr lang="fr-FR" dirty="0">
                <a:solidFill>
                  <a:schemeClr val="tx1">
                    <a:lumMod val="65000"/>
                    <a:lumOff val="35000"/>
                  </a:schemeClr>
                </a:solidFill>
              </a:rPr>
              <a:t>Le Document d’Orientation et d’Objectifs (DOO)</a:t>
            </a:r>
          </a:p>
          <a:p>
            <a:pPr marL="457200" indent="-457200">
              <a:buFontTx/>
              <a:buAutoNum type="arabicPeriod"/>
            </a:pPr>
            <a:r>
              <a:rPr lang="fr-FR" dirty="0">
                <a:solidFill>
                  <a:schemeClr val="tx1">
                    <a:lumMod val="65000"/>
                    <a:lumOff val="35000"/>
                  </a:schemeClr>
                </a:solidFill>
              </a:rPr>
              <a:t>Les prochaines étapes</a:t>
            </a:r>
          </a:p>
          <a:p>
            <a:pPr lvl="0"/>
            <a:endParaRPr lang="fr-FR" dirty="0">
              <a:solidFill>
                <a:schemeClr val="tx1"/>
              </a:solidFill>
            </a:endParaRPr>
          </a:p>
        </p:txBody>
      </p:sp>
      <p:sp>
        <p:nvSpPr>
          <p:cNvPr id="3" name="Espace réservé du numéro de diapositive 4">
            <a:extLst>
              <a:ext uri="{FF2B5EF4-FFF2-40B4-BE49-F238E27FC236}">
                <a16:creationId xmlns:a16="http://schemas.microsoft.com/office/drawing/2014/main" id="{8F2096FC-C579-7316-CC2E-14C1A0CA1959}"/>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2</a:t>
            </a:fld>
            <a:endParaRPr lang="fr-FR" b="1" dirty="0">
              <a:solidFill>
                <a:schemeClr val="bg1"/>
              </a:solidFill>
            </a:endParaRPr>
          </a:p>
        </p:txBody>
      </p:sp>
      <p:pic>
        <p:nvPicPr>
          <p:cNvPr id="2" name="Slide2_sd">
            <a:hlinkClick r:id="" action="ppaction://media"/>
            <a:extLst>
              <a:ext uri="{FF2B5EF4-FFF2-40B4-BE49-F238E27FC236}">
                <a16:creationId xmlns:a16="http://schemas.microsoft.com/office/drawing/2014/main" id="{EAC2A4ED-D6CC-6E64-2AC6-6388DC7B7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6905" y="426085"/>
            <a:ext cx="487363" cy="487363"/>
          </a:xfrm>
          <a:prstGeom prst="rect">
            <a:avLst/>
          </a:prstGeom>
        </p:spPr>
      </p:pic>
    </p:spTree>
    <p:extLst>
      <p:ext uri="{BB962C8B-B14F-4D97-AF65-F5344CB8AC3E}">
        <p14:creationId xmlns:p14="http://schemas.microsoft.com/office/powerpoint/2010/main" val="248613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20</a:t>
            </a:fld>
            <a:endParaRPr lang="fr-FR"/>
          </a:p>
        </p:txBody>
      </p:sp>
      <p:sp>
        <p:nvSpPr>
          <p:cNvPr id="4" name="ZoneTexte 3">
            <a:extLst>
              <a:ext uri="{FF2B5EF4-FFF2-40B4-BE49-F238E27FC236}">
                <a16:creationId xmlns:a16="http://schemas.microsoft.com/office/drawing/2014/main" id="{37D7DB6D-BD6E-C6CE-FE74-5C34E431C4AA}"/>
              </a:ext>
            </a:extLst>
          </p:cNvPr>
          <p:cNvSpPr txBox="1"/>
          <p:nvPr/>
        </p:nvSpPr>
        <p:spPr>
          <a:xfrm>
            <a:off x="1793293" y="126317"/>
            <a:ext cx="10222177" cy="707886"/>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Conforter </a:t>
            </a:r>
            <a:r>
              <a:rPr lang="fr-FR" sz="2000" b="1" dirty="0">
                <a:solidFill>
                  <a:srgbClr val="00968F"/>
                </a:solidFill>
                <a:latin typeface="+mj-lt"/>
                <a:cs typeface="Calibri" panose="020F0502020204030204" pitchFamily="34" charset="0"/>
              </a:rPr>
              <a:t>les vocations économiques du territoire </a:t>
            </a:r>
            <a:r>
              <a:rPr lang="fr-FR" sz="2000" dirty="0">
                <a:solidFill>
                  <a:srgbClr val="00968F"/>
                </a:solidFill>
                <a:latin typeface="+mj-lt"/>
                <a:cs typeface="Calibri" panose="020F0502020204030204" pitchFamily="34" charset="0"/>
              </a:rPr>
              <a:t>et contribuer à son développement dans une logique de complémentarité</a:t>
            </a:r>
          </a:p>
        </p:txBody>
      </p:sp>
      <p:sp>
        <p:nvSpPr>
          <p:cNvPr id="7" name="ZoneTexte 6">
            <a:extLst>
              <a:ext uri="{FF2B5EF4-FFF2-40B4-BE49-F238E27FC236}">
                <a16:creationId xmlns:a16="http://schemas.microsoft.com/office/drawing/2014/main" id="{DE008A40-1C04-22F7-F736-B7890FA98917}"/>
              </a:ext>
            </a:extLst>
          </p:cNvPr>
          <p:cNvSpPr txBox="1"/>
          <p:nvPr/>
        </p:nvSpPr>
        <p:spPr>
          <a:xfrm>
            <a:off x="318750" y="1316637"/>
            <a:ext cx="8311986" cy="400110"/>
          </a:xfrm>
          <a:prstGeom prst="rect">
            <a:avLst/>
          </a:prstGeom>
          <a:noFill/>
        </p:spPr>
        <p:txBody>
          <a:bodyPr wrap="square">
            <a:spAutoFit/>
          </a:bodyPr>
          <a:lstStyle/>
          <a:p>
            <a:pPr algn="just">
              <a:spcAft>
                <a:spcPts val="300"/>
              </a:spcAft>
              <a:tabLst>
                <a:tab pos="270510" algn="l"/>
              </a:tabLst>
            </a:pPr>
            <a:r>
              <a:rPr lang="fr-FR" sz="2000" b="1" dirty="0">
                <a:solidFill>
                  <a:srgbClr val="00A19A"/>
                </a:solidFill>
                <a:latin typeface="Arial Narrow" panose="020B0606020202030204" pitchFamily="34" charset="0"/>
                <a:ea typeface="DejaVu Sans"/>
                <a:cs typeface="Arial" panose="020B0604020202020204" pitchFamily="34" charset="0"/>
              </a:rPr>
              <a:t>Stratégie foncière et développement économique</a:t>
            </a:r>
          </a:p>
        </p:txBody>
      </p:sp>
      <p:sp>
        <p:nvSpPr>
          <p:cNvPr id="9" name="ZoneTexte 8">
            <a:extLst>
              <a:ext uri="{FF2B5EF4-FFF2-40B4-BE49-F238E27FC236}">
                <a16:creationId xmlns:a16="http://schemas.microsoft.com/office/drawing/2014/main" id="{797AFF14-B765-EE97-5884-458E9D13D6EF}"/>
              </a:ext>
            </a:extLst>
          </p:cNvPr>
          <p:cNvSpPr txBox="1"/>
          <p:nvPr/>
        </p:nvSpPr>
        <p:spPr>
          <a:xfrm>
            <a:off x="429260" y="1892625"/>
            <a:ext cx="11333479" cy="3484287"/>
          </a:xfrm>
          <a:prstGeom prst="rect">
            <a:avLst/>
          </a:prstGeom>
          <a:solidFill>
            <a:schemeClr val="accent6">
              <a:lumMod val="20000"/>
              <a:lumOff val="80000"/>
            </a:schemeClr>
          </a:solidFill>
        </p:spPr>
        <p:txBody>
          <a:bodyPr wrap="square" lIns="91440" tIns="45720" rIns="91440" bIns="45720" anchor="t">
            <a:spAutoFit/>
          </a:bodyPr>
          <a:lstStyle/>
          <a:p>
            <a:pPr algn="just">
              <a:lnSpc>
                <a:spcPct val="107000"/>
              </a:lnSpc>
              <a:spcAft>
                <a:spcPts val="800"/>
              </a:spcAft>
            </a:pPr>
            <a:r>
              <a:rPr lang="fr-FR" sz="1600" b="1" dirty="0">
                <a:solidFill>
                  <a:schemeClr val="tx1">
                    <a:lumMod val="65000"/>
                    <a:lumOff val="35000"/>
                  </a:schemeClr>
                </a:solidFill>
                <a:ea typeface="Calibri"/>
                <a:cs typeface="Arial" panose="020B0604020202020204" pitchFamily="34" charset="0"/>
              </a:rPr>
              <a:t>Prescriptions</a:t>
            </a:r>
          </a:p>
          <a:p>
            <a:pPr algn="just">
              <a:lnSpc>
                <a:spcPct val="107000"/>
              </a:lnSpc>
              <a:spcAft>
                <a:spcPts val="800"/>
              </a:spcAft>
            </a:pPr>
            <a:r>
              <a:rPr lang="fr-FR" sz="1600" dirty="0">
                <a:solidFill>
                  <a:schemeClr val="tx1">
                    <a:lumMod val="65000"/>
                    <a:lumOff val="35000"/>
                  </a:schemeClr>
                </a:solidFill>
                <a:ea typeface="Calibri"/>
                <a:cs typeface="Arial" panose="020B0604020202020204" pitchFamily="34" charset="0"/>
              </a:rPr>
              <a:t>Les documents d’urbanisme de rang inférieur </a:t>
            </a:r>
            <a:r>
              <a:rPr lang="fr-FR" sz="1600" b="1" dirty="0">
                <a:solidFill>
                  <a:schemeClr val="tx1">
                    <a:lumMod val="65000"/>
                    <a:lumOff val="35000"/>
                  </a:schemeClr>
                </a:solidFill>
                <a:ea typeface="Calibri"/>
                <a:cs typeface="Arial" panose="020B0604020202020204" pitchFamily="34" charset="0"/>
              </a:rPr>
              <a:t>valorisent en priorité le potentiel d’accueil existant </a:t>
            </a:r>
            <a:r>
              <a:rPr lang="fr-FR" sz="1600" dirty="0">
                <a:solidFill>
                  <a:schemeClr val="tx1">
                    <a:lumMod val="65000"/>
                    <a:lumOff val="35000"/>
                  </a:schemeClr>
                </a:solidFill>
                <a:ea typeface="Calibri"/>
                <a:cs typeface="Arial" panose="020B0604020202020204" pitchFamily="34" charset="0"/>
              </a:rPr>
              <a:t>: implantation sur des friches, réhabilitation des espaces à vocation d’activités économiques vieillissants, développement prioritaire dans les zones avec capacités de remplissage restantes (…)</a:t>
            </a:r>
          </a:p>
          <a:p>
            <a:pPr algn="just">
              <a:lnSpc>
                <a:spcPct val="107000"/>
              </a:lnSpc>
              <a:spcAft>
                <a:spcPts val="800"/>
              </a:spcAft>
            </a:pPr>
            <a:endParaRPr lang="fr-FR" sz="1600" dirty="0">
              <a:solidFill>
                <a:schemeClr val="tx1">
                  <a:lumMod val="65000"/>
                  <a:lumOff val="35000"/>
                </a:schemeClr>
              </a:solidFill>
              <a:ea typeface="Calibri"/>
              <a:cs typeface="Arial" panose="020B0604020202020204" pitchFamily="34" charset="0"/>
            </a:endParaRPr>
          </a:p>
          <a:p>
            <a:pPr algn="just">
              <a:lnSpc>
                <a:spcPct val="107000"/>
              </a:lnSpc>
              <a:spcAft>
                <a:spcPts val="800"/>
              </a:spcAft>
            </a:pPr>
            <a:r>
              <a:rPr lang="fr-FR" sz="1600" dirty="0">
                <a:solidFill>
                  <a:schemeClr val="tx1">
                    <a:lumMod val="65000"/>
                    <a:lumOff val="35000"/>
                  </a:schemeClr>
                </a:solidFill>
                <a:ea typeface="Calibri"/>
                <a:cs typeface="Arial" panose="020B0604020202020204" pitchFamily="34" charset="0"/>
              </a:rPr>
              <a:t>Les besoins de création d’espaces à vocation d’activités économiques seront justifiés au regard des potentialités foncières et de requalification présentes dans les espaces à vocation d’activités économiques existants.</a:t>
            </a:r>
          </a:p>
          <a:p>
            <a:pPr algn="just">
              <a:lnSpc>
                <a:spcPct val="107000"/>
              </a:lnSpc>
              <a:spcAft>
                <a:spcPts val="800"/>
              </a:spcAft>
            </a:pPr>
            <a:endParaRPr lang="fr-FR" sz="1600" dirty="0">
              <a:solidFill>
                <a:schemeClr val="tx1">
                  <a:lumMod val="65000"/>
                  <a:lumOff val="35000"/>
                </a:schemeClr>
              </a:solidFill>
              <a:ea typeface="Calibri"/>
              <a:cs typeface="Arial" panose="020B0604020202020204" pitchFamily="34" charset="0"/>
            </a:endParaRPr>
          </a:p>
          <a:p>
            <a:pPr algn="just">
              <a:lnSpc>
                <a:spcPct val="107000"/>
              </a:lnSpc>
              <a:spcAft>
                <a:spcPts val="800"/>
              </a:spcAft>
            </a:pPr>
            <a:r>
              <a:rPr lang="fr-FR" sz="1600" b="1" dirty="0">
                <a:solidFill>
                  <a:schemeClr val="tx1">
                    <a:lumMod val="65000"/>
                    <a:lumOff val="35000"/>
                  </a:schemeClr>
                </a:solidFill>
                <a:effectLst/>
                <a:ea typeface="Calibri"/>
                <a:cs typeface="Arial"/>
              </a:rPr>
              <a:t>L’ouverture à l’urbanisation de nouveaux espaces en extension est conditionnée à un remplissage de </a:t>
            </a:r>
            <a:r>
              <a:rPr lang="fr-FR" sz="1600" b="1" dirty="0">
                <a:solidFill>
                  <a:schemeClr val="tx1">
                    <a:lumMod val="65000"/>
                    <a:lumOff val="35000"/>
                  </a:schemeClr>
                </a:solidFill>
                <a:ea typeface="Calibri"/>
                <a:cs typeface="Arial"/>
              </a:rPr>
              <a:t>60</a:t>
            </a:r>
            <a:r>
              <a:rPr lang="fr-FR" sz="1600" b="1" dirty="0">
                <a:solidFill>
                  <a:schemeClr val="tx1">
                    <a:lumMod val="65000"/>
                    <a:lumOff val="35000"/>
                  </a:schemeClr>
                </a:solidFill>
                <a:effectLst/>
                <a:ea typeface="Calibri"/>
                <a:cs typeface="Arial"/>
              </a:rPr>
              <a:t>% de chaque zone existante concernée </a:t>
            </a:r>
            <a:r>
              <a:rPr lang="fr-FR" sz="1600" dirty="0">
                <a:solidFill>
                  <a:schemeClr val="tx1">
                    <a:lumMod val="65000"/>
                    <a:lumOff val="35000"/>
                  </a:schemeClr>
                </a:solidFill>
                <a:effectLst/>
                <a:ea typeface="Calibri"/>
                <a:cs typeface="Arial"/>
              </a:rPr>
              <a:t>(un projet étant comptabilisé comme existant dès lors qu’il fait l’objet d’une promesse de vente).</a:t>
            </a:r>
          </a:p>
        </p:txBody>
      </p:sp>
      <p:sp>
        <p:nvSpPr>
          <p:cNvPr id="10" name="Titre 1">
            <a:extLst>
              <a:ext uri="{FF2B5EF4-FFF2-40B4-BE49-F238E27FC236}">
                <a16:creationId xmlns:a16="http://schemas.microsoft.com/office/drawing/2014/main" id="{DA9B8500-58FE-73AA-2DC2-A0411A86AAC8}"/>
              </a:ext>
            </a:extLst>
          </p:cNvPr>
          <p:cNvSpPr txBox="1">
            <a:spLocks/>
          </p:cNvSpPr>
          <p:nvPr/>
        </p:nvSpPr>
        <p:spPr>
          <a:xfrm>
            <a:off x="827268" y="0"/>
            <a:ext cx="966025" cy="877186"/>
          </a:xfrm>
          <a:prstGeom prst="rect">
            <a:avLst/>
          </a:prstGeom>
        </p:spPr>
        <p:txBody>
          <a:bodyPr lIns="91440" tIns="45720" rIns="91440" bIns="45720" anchor="ctr">
            <a:noAutofit/>
          </a:bodyPr>
          <a:lstStyle/>
          <a:p>
            <a:pPr>
              <a:spcBef>
                <a:spcPct val="0"/>
              </a:spcBef>
              <a:defRPr/>
            </a:pPr>
            <a:r>
              <a:rPr lang="fr-FR" sz="2600">
                <a:solidFill>
                  <a:srgbClr val="00A19A"/>
                </a:solidFill>
                <a:latin typeface="Oswald"/>
                <a:ea typeface="+mj-ea"/>
                <a:cs typeface="Arial"/>
              </a:rPr>
              <a:t>Focus</a:t>
            </a:r>
          </a:p>
        </p:txBody>
      </p:sp>
      <p:pic>
        <p:nvPicPr>
          <p:cNvPr id="11" name="Graphique 10" descr="Loupe avec un remplissage uni">
            <a:extLst>
              <a:ext uri="{FF2B5EF4-FFF2-40B4-BE49-F238E27FC236}">
                <a16:creationId xmlns:a16="http://schemas.microsoft.com/office/drawing/2014/main" id="{73610EE3-AABC-6D19-19AF-7F3489F43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76530" y="112627"/>
            <a:ext cx="670042" cy="651933"/>
          </a:xfrm>
          <a:prstGeom prst="rect">
            <a:avLst/>
          </a:prstGeom>
        </p:spPr>
      </p:pic>
      <p:pic>
        <p:nvPicPr>
          <p:cNvPr id="2" name="Slide 21">
            <a:hlinkClick r:id="" action="ppaction://media"/>
            <a:extLst>
              <a:ext uri="{FF2B5EF4-FFF2-40B4-BE49-F238E27FC236}">
                <a16:creationId xmlns:a16="http://schemas.microsoft.com/office/drawing/2014/main" id="{8D4EBCCD-0C99-A6E2-E88F-2AA3D1559D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4927" y="589906"/>
            <a:ext cx="487363" cy="487363"/>
          </a:xfrm>
          <a:prstGeom prst="rect">
            <a:avLst/>
          </a:prstGeom>
        </p:spPr>
      </p:pic>
    </p:spTree>
    <p:extLst>
      <p:ext uri="{BB962C8B-B14F-4D97-AF65-F5344CB8AC3E}">
        <p14:creationId xmlns:p14="http://schemas.microsoft.com/office/powerpoint/2010/main" val="16804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21</a:t>
            </a:fld>
            <a:endParaRPr lang="fr-FR"/>
          </a:p>
        </p:txBody>
      </p:sp>
      <p:sp>
        <p:nvSpPr>
          <p:cNvPr id="6" name="Titre 1">
            <a:extLst>
              <a:ext uri="{FF2B5EF4-FFF2-40B4-BE49-F238E27FC236}">
                <a16:creationId xmlns:a16="http://schemas.microsoft.com/office/drawing/2014/main" id="{3B08359C-9574-20D2-6329-B860D3D5142B}"/>
              </a:ext>
            </a:extLst>
          </p:cNvPr>
          <p:cNvSpPr txBox="1">
            <a:spLocks/>
          </p:cNvSpPr>
          <p:nvPr/>
        </p:nvSpPr>
        <p:spPr>
          <a:xfrm>
            <a:off x="832707" y="52025"/>
            <a:ext cx="966025" cy="877186"/>
          </a:xfrm>
          <a:prstGeom prst="rect">
            <a:avLst/>
          </a:prstGeom>
        </p:spPr>
        <p:txBody>
          <a:bodyPr lIns="91440" tIns="45720" rIns="91440" bIns="45720" anchor="ctr">
            <a:noAutofit/>
          </a:bodyPr>
          <a:lstStyle/>
          <a:p>
            <a:pPr>
              <a:spcBef>
                <a:spcPct val="0"/>
              </a:spcBef>
              <a:defRPr/>
            </a:pPr>
            <a:r>
              <a:rPr lang="fr-FR" sz="2600">
                <a:solidFill>
                  <a:srgbClr val="00A19A"/>
                </a:solidFill>
                <a:latin typeface="Oswald"/>
                <a:ea typeface="+mj-ea"/>
                <a:cs typeface="Arial"/>
              </a:rPr>
              <a:t>Focus</a:t>
            </a:r>
          </a:p>
        </p:txBody>
      </p:sp>
      <p:pic>
        <p:nvPicPr>
          <p:cNvPr id="7" name="Graphique 6" descr="Loupe avec un remplissage uni">
            <a:extLst>
              <a:ext uri="{FF2B5EF4-FFF2-40B4-BE49-F238E27FC236}">
                <a16:creationId xmlns:a16="http://schemas.microsoft.com/office/drawing/2014/main" id="{95D0119D-77F7-8291-7BA0-7C8C3FF307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1969" y="164652"/>
            <a:ext cx="670042" cy="651933"/>
          </a:xfrm>
          <a:prstGeom prst="rect">
            <a:avLst/>
          </a:prstGeom>
        </p:spPr>
      </p:pic>
      <p:sp>
        <p:nvSpPr>
          <p:cNvPr id="2" name="ZoneTexte 1">
            <a:extLst>
              <a:ext uri="{FF2B5EF4-FFF2-40B4-BE49-F238E27FC236}">
                <a16:creationId xmlns:a16="http://schemas.microsoft.com/office/drawing/2014/main" id="{2172250B-41CE-F685-3B3D-A65AD5873B5F}"/>
              </a:ext>
            </a:extLst>
          </p:cNvPr>
          <p:cNvSpPr txBox="1"/>
          <p:nvPr/>
        </p:nvSpPr>
        <p:spPr>
          <a:xfrm>
            <a:off x="458562" y="1559822"/>
            <a:ext cx="11274876" cy="2971326"/>
          </a:xfrm>
          <a:prstGeom prst="rect">
            <a:avLst/>
          </a:prstGeom>
          <a:noFill/>
        </p:spPr>
        <p:txBody>
          <a:bodyPr wrap="square">
            <a:spAutoFit/>
          </a:bodyPr>
          <a:lstStyle/>
          <a:p>
            <a:pPr algn="just">
              <a:lnSpc>
                <a:spcPct val="107000"/>
              </a:lnSpc>
            </a:pPr>
            <a:r>
              <a:rPr lang="fr-FR" sz="1600" b="1" dirty="0">
                <a:solidFill>
                  <a:schemeClr val="tx1">
                    <a:lumMod val="65000"/>
                    <a:lumOff val="35000"/>
                  </a:schemeClr>
                </a:solidFill>
                <a:effectLst/>
                <a:latin typeface="+mj-lt"/>
                <a:ea typeface="Calibri" panose="020F0502020204030204" pitchFamily="34" charset="0"/>
                <a:cs typeface="Arial" panose="020B0604020202020204" pitchFamily="34" charset="0"/>
              </a:rPr>
              <a:t>	Les centralités urbaines et polarités de quartier</a:t>
            </a:r>
          </a:p>
          <a:p>
            <a:pPr algn="just">
              <a:lnSpc>
                <a:spcPct val="107000"/>
              </a:lnSpc>
            </a:pPr>
            <a:endParaRPr lang="fr-FR" sz="1600" b="1" dirty="0">
              <a:solidFill>
                <a:schemeClr val="tx1">
                  <a:lumMod val="65000"/>
                  <a:lumOff val="35000"/>
                </a:schemeClr>
              </a:solidFill>
              <a:effectLst/>
              <a:latin typeface="+mj-lt"/>
              <a:ea typeface="Calibri" panose="020F0502020204030204" pitchFamily="34" charset="0"/>
              <a:cs typeface="Arial" panose="020B0604020202020204" pitchFamily="34" charset="0"/>
            </a:endParaRPr>
          </a:p>
          <a:p>
            <a:pPr algn="just">
              <a:lnSpc>
                <a:spcPct val="107000"/>
              </a:lnSpc>
            </a:pPr>
            <a:r>
              <a:rPr lang="fr-FR" sz="1600" b="1" dirty="0">
                <a:solidFill>
                  <a:schemeClr val="tx1">
                    <a:lumMod val="65000"/>
                    <a:lumOff val="35000"/>
                  </a:schemeClr>
                </a:solidFill>
                <a:effectLst/>
                <a:latin typeface="+mj-lt"/>
                <a:ea typeface="Calibri" panose="020F0502020204030204" pitchFamily="34" charset="0"/>
                <a:cs typeface="Arial" panose="020B0604020202020204" pitchFamily="34" charset="0"/>
              </a:rPr>
              <a:t>	Les linéaires commerciaux </a:t>
            </a:r>
            <a:endParaRPr lang="fr-FR" sz="1600" b="1" i="1" dirty="0">
              <a:solidFill>
                <a:schemeClr val="tx1">
                  <a:lumMod val="65000"/>
                  <a:lumOff val="35000"/>
                </a:schemeClr>
              </a:solidFill>
              <a:latin typeface="+mj-lt"/>
              <a:ea typeface="Calibri" panose="020F0502020204030204" pitchFamily="34" charset="0"/>
              <a:cs typeface="Arial" panose="020B0604020202020204" pitchFamily="34" charset="0"/>
            </a:endParaRPr>
          </a:p>
          <a:p>
            <a:pPr algn="just">
              <a:lnSpc>
                <a:spcPct val="107000"/>
              </a:lnSpc>
            </a:pPr>
            <a:endParaRPr lang="fr-FR" sz="1600" b="1" dirty="0">
              <a:solidFill>
                <a:schemeClr val="tx1">
                  <a:lumMod val="65000"/>
                  <a:lumOff val="35000"/>
                </a:schemeClr>
              </a:solidFill>
              <a:effectLst/>
              <a:latin typeface="+mj-lt"/>
              <a:ea typeface="Calibri" panose="020F0502020204030204" pitchFamily="34" charset="0"/>
              <a:cs typeface="Arial" panose="020B0604020202020204" pitchFamily="34" charset="0"/>
            </a:endParaRPr>
          </a:p>
          <a:p>
            <a:pPr algn="just">
              <a:lnSpc>
                <a:spcPct val="107000"/>
              </a:lnSpc>
            </a:pPr>
            <a:r>
              <a:rPr lang="fr-FR" sz="1600" b="1" dirty="0">
                <a:solidFill>
                  <a:schemeClr val="tx1">
                    <a:lumMod val="65000"/>
                    <a:lumOff val="35000"/>
                  </a:schemeClr>
                </a:solidFill>
                <a:effectLst/>
                <a:latin typeface="+mj-lt"/>
                <a:ea typeface="Calibri" panose="020F0502020204030204" pitchFamily="34" charset="0"/>
                <a:cs typeface="Arial" panose="020B0604020202020204" pitchFamily="34" charset="0"/>
              </a:rPr>
              <a:t>	Les secteurs d’implantation périphérique (SIP)</a:t>
            </a:r>
            <a:endParaRPr lang="fr-FR" sz="1600" dirty="0">
              <a:solidFill>
                <a:schemeClr val="tx1">
                  <a:lumMod val="65000"/>
                  <a:lumOff val="35000"/>
                </a:schemeClr>
              </a:solidFill>
              <a:effectLst/>
              <a:latin typeface="+mj-lt"/>
              <a:ea typeface="Calibri" panose="020F0502020204030204" pitchFamily="34" charset="0"/>
              <a:cs typeface="Arial" panose="020B0604020202020204" pitchFamily="34" charset="0"/>
            </a:endParaRPr>
          </a:p>
          <a:p>
            <a:pPr algn="just">
              <a:lnSpc>
                <a:spcPct val="107000"/>
              </a:lnSpc>
            </a:pPr>
            <a:endParaRPr lang="fr-FR" sz="1600" i="1" dirty="0">
              <a:solidFill>
                <a:schemeClr val="tx1">
                  <a:lumMod val="65000"/>
                  <a:lumOff val="35000"/>
                </a:schemeClr>
              </a:solidFill>
              <a:effectLst/>
              <a:latin typeface="+mj-lt"/>
              <a:ea typeface="Calibri" panose="020F0502020204030204" pitchFamily="34" charset="0"/>
              <a:cs typeface="Arial" panose="020B0604020202020204" pitchFamily="34" charset="0"/>
            </a:endParaRPr>
          </a:p>
          <a:p>
            <a:pPr marL="342900" lvl="0" indent="-342900" algn="just">
              <a:lnSpc>
                <a:spcPct val="107000"/>
              </a:lnSpc>
              <a:buFont typeface="Arial" panose="020B0604020202020204" pitchFamily="34" charset="0"/>
              <a:buChar char="•"/>
              <a:tabLst>
                <a:tab pos="457200" algn="l"/>
              </a:tabLst>
            </a:pPr>
            <a:r>
              <a:rPr lang="fr-FR" sz="1600" i="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Saint-Dizier / Bettancourt-la-Ferrée : zone commerciale du Val d’</a:t>
            </a:r>
            <a:r>
              <a:rPr lang="fr-FR" sz="1600" i="1" dirty="0" err="1">
                <a:solidFill>
                  <a:schemeClr val="tx1">
                    <a:lumMod val="65000"/>
                    <a:lumOff val="35000"/>
                  </a:schemeClr>
                </a:solidFill>
                <a:effectLst/>
                <a:latin typeface="+mj-lt"/>
                <a:ea typeface="Calibri" panose="020F0502020204030204" pitchFamily="34" charset="0"/>
                <a:cs typeface="Times New Roman" panose="02020603050405020304" pitchFamily="18" charset="0"/>
              </a:rPr>
              <a:t>Ornel</a:t>
            </a:r>
            <a:r>
              <a:rPr lang="fr-FR" sz="1600" i="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 zone commerciale du Chêne Saint-Amand, zone commerciale Rue de </a:t>
            </a:r>
            <a:r>
              <a:rPr lang="fr-FR" sz="1600" i="1" dirty="0" err="1">
                <a:solidFill>
                  <a:schemeClr val="tx1">
                    <a:lumMod val="65000"/>
                    <a:lumOff val="35000"/>
                  </a:schemeClr>
                </a:solidFill>
                <a:effectLst/>
                <a:latin typeface="+mj-lt"/>
                <a:ea typeface="Calibri" panose="020F0502020204030204" pitchFamily="34" charset="0"/>
                <a:cs typeface="Times New Roman" panose="02020603050405020304" pitchFamily="18" charset="0"/>
              </a:rPr>
              <a:t>Vergy</a:t>
            </a:r>
            <a:endParaRPr lang="fr-FR"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tabLst>
                <a:tab pos="457200" algn="l"/>
              </a:tabLst>
            </a:pPr>
            <a:r>
              <a:rPr lang="fr-FR" sz="1600" i="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Joinville : zone commerciale du Rongeant</a:t>
            </a:r>
            <a:endParaRPr lang="fr-FR"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tabLst>
                <a:tab pos="457200" algn="l"/>
              </a:tabLst>
            </a:pPr>
            <a:r>
              <a:rPr lang="fr-FR" sz="1600" i="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Wassy : zone commerciale rue du Pont Varin</a:t>
            </a:r>
            <a:endParaRPr lang="fr-FR"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tabLst>
                <a:tab pos="457200" algn="l"/>
              </a:tabLst>
            </a:pPr>
            <a:r>
              <a:rPr lang="fr-FR" sz="1600" i="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Montier-en-Der (La Porte du Der) : zone commerciale Rue du Pâtis</a:t>
            </a:r>
            <a:endParaRPr lang="fr-FR" sz="16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B0AB4C0E-9841-AECF-7A0D-8416C3BA3108}"/>
              </a:ext>
            </a:extLst>
          </p:cNvPr>
          <p:cNvSpPr txBox="1"/>
          <p:nvPr/>
        </p:nvSpPr>
        <p:spPr>
          <a:xfrm>
            <a:off x="365481" y="1060392"/>
            <a:ext cx="8436908" cy="400110"/>
          </a:xfrm>
          <a:prstGeom prst="rect">
            <a:avLst/>
          </a:prstGeom>
          <a:noFill/>
        </p:spPr>
        <p:txBody>
          <a:bodyPr wrap="square">
            <a:spAutoFit/>
          </a:bodyPr>
          <a:lstStyle/>
          <a:p>
            <a:pPr algn="just">
              <a:spcAft>
                <a:spcPts val="300"/>
              </a:spcAft>
              <a:tabLst>
                <a:tab pos="270510" algn="l"/>
              </a:tabLst>
            </a:pPr>
            <a:r>
              <a:rPr lang="fr-FR" sz="2000" b="1" dirty="0">
                <a:solidFill>
                  <a:srgbClr val="00A19A"/>
                </a:solidFill>
                <a:latin typeface="Aptos Narrow" panose="020B0004020202020204" pitchFamily="34" charset="0"/>
                <a:ea typeface="DejaVu Sans"/>
                <a:cs typeface="Arial" panose="020B0604020202020204" pitchFamily="34" charset="0"/>
              </a:rPr>
              <a:t>Les secteurs de localisation préférentielle des commerces</a:t>
            </a:r>
            <a:endParaRPr lang="fr-FR" sz="2000" b="1" kern="1200" dirty="0">
              <a:solidFill>
                <a:srgbClr val="00A19A"/>
              </a:solidFill>
              <a:effectLst/>
              <a:latin typeface="Aptos Narrow" panose="020B0004020202020204" pitchFamily="34" charset="0"/>
              <a:ea typeface="DejaVu Sans"/>
              <a:cs typeface="Arial" panose="020B0604020202020204" pitchFamily="34" charset="0"/>
            </a:endParaRPr>
          </a:p>
        </p:txBody>
      </p:sp>
      <p:sp>
        <p:nvSpPr>
          <p:cNvPr id="3" name="ZoneTexte 2">
            <a:extLst>
              <a:ext uri="{FF2B5EF4-FFF2-40B4-BE49-F238E27FC236}">
                <a16:creationId xmlns:a16="http://schemas.microsoft.com/office/drawing/2014/main" id="{32FA6F47-6673-4FCB-FC16-8824857D1E4B}"/>
              </a:ext>
            </a:extLst>
          </p:cNvPr>
          <p:cNvSpPr txBox="1"/>
          <p:nvPr/>
        </p:nvSpPr>
        <p:spPr>
          <a:xfrm>
            <a:off x="1787302" y="290563"/>
            <a:ext cx="8713058" cy="400110"/>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Assurer la préservation et le redéploiement des </a:t>
            </a:r>
            <a:r>
              <a:rPr lang="fr-FR" sz="2000" b="1" dirty="0">
                <a:solidFill>
                  <a:srgbClr val="00968F"/>
                </a:solidFill>
                <a:latin typeface="+mj-lt"/>
                <a:cs typeface="Calibri" panose="020F0502020204030204" pitchFamily="34" charset="0"/>
              </a:rPr>
              <a:t>commerces de proximité</a:t>
            </a:r>
          </a:p>
        </p:txBody>
      </p:sp>
      <p:pic>
        <p:nvPicPr>
          <p:cNvPr id="4" name="Image 3">
            <a:extLst>
              <a:ext uri="{FF2B5EF4-FFF2-40B4-BE49-F238E27FC236}">
                <a16:creationId xmlns:a16="http://schemas.microsoft.com/office/drawing/2014/main" id="{DCF6CE4D-3E79-3C13-2136-E1708FE8A32D}"/>
              </a:ext>
            </a:extLst>
          </p:cNvPr>
          <p:cNvPicPr>
            <a:picLocks noChangeAspect="1"/>
          </p:cNvPicPr>
          <p:nvPr/>
        </p:nvPicPr>
        <p:blipFill>
          <a:blip r:embed="rId7"/>
          <a:stretch>
            <a:fillRect/>
          </a:stretch>
        </p:blipFill>
        <p:spPr>
          <a:xfrm>
            <a:off x="516990" y="1597969"/>
            <a:ext cx="765810" cy="266542"/>
          </a:xfrm>
          <a:prstGeom prst="rect">
            <a:avLst/>
          </a:prstGeom>
        </p:spPr>
      </p:pic>
      <p:pic>
        <p:nvPicPr>
          <p:cNvPr id="9" name="Image 8">
            <a:extLst>
              <a:ext uri="{FF2B5EF4-FFF2-40B4-BE49-F238E27FC236}">
                <a16:creationId xmlns:a16="http://schemas.microsoft.com/office/drawing/2014/main" id="{10527A62-E260-761C-3F82-162D2EEF6829}"/>
              </a:ext>
            </a:extLst>
          </p:cNvPr>
          <p:cNvPicPr>
            <a:picLocks noChangeAspect="1"/>
          </p:cNvPicPr>
          <p:nvPr/>
        </p:nvPicPr>
        <p:blipFill>
          <a:blip r:embed="rId7"/>
          <a:stretch>
            <a:fillRect/>
          </a:stretch>
        </p:blipFill>
        <p:spPr>
          <a:xfrm>
            <a:off x="516990" y="2120259"/>
            <a:ext cx="765810" cy="266542"/>
          </a:xfrm>
          <a:prstGeom prst="rect">
            <a:avLst/>
          </a:prstGeom>
        </p:spPr>
      </p:pic>
      <p:pic>
        <p:nvPicPr>
          <p:cNvPr id="10" name="Image 9">
            <a:extLst>
              <a:ext uri="{FF2B5EF4-FFF2-40B4-BE49-F238E27FC236}">
                <a16:creationId xmlns:a16="http://schemas.microsoft.com/office/drawing/2014/main" id="{F0F22E0B-83ED-0405-6E08-C86AC0618FB6}"/>
              </a:ext>
            </a:extLst>
          </p:cNvPr>
          <p:cNvPicPr>
            <a:picLocks noChangeAspect="1"/>
          </p:cNvPicPr>
          <p:nvPr/>
        </p:nvPicPr>
        <p:blipFill>
          <a:blip r:embed="rId7"/>
          <a:stretch>
            <a:fillRect/>
          </a:stretch>
        </p:blipFill>
        <p:spPr>
          <a:xfrm>
            <a:off x="516990" y="2615888"/>
            <a:ext cx="765810" cy="266542"/>
          </a:xfrm>
          <a:prstGeom prst="rect">
            <a:avLst/>
          </a:prstGeom>
        </p:spPr>
      </p:pic>
      <p:pic>
        <p:nvPicPr>
          <p:cNvPr id="11" name="Slide 22">
            <a:hlinkClick r:id="" action="ppaction://media"/>
            <a:extLst>
              <a:ext uri="{FF2B5EF4-FFF2-40B4-BE49-F238E27FC236}">
                <a16:creationId xmlns:a16="http://schemas.microsoft.com/office/drawing/2014/main" id="{700EEE2B-2098-334B-8F73-FC1F9B5BF5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0530" y="246936"/>
            <a:ext cx="487363" cy="487363"/>
          </a:xfrm>
          <a:prstGeom prst="rect">
            <a:avLst/>
          </a:prstGeom>
        </p:spPr>
      </p:pic>
    </p:spTree>
    <p:extLst>
      <p:ext uri="{BB962C8B-B14F-4D97-AF65-F5344CB8AC3E}">
        <p14:creationId xmlns:p14="http://schemas.microsoft.com/office/powerpoint/2010/main" val="170775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15478-0637-977E-616B-5FC1932368E0}"/>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C70DD5B-508A-0587-15F8-5D04F32B034A}"/>
              </a:ext>
            </a:extLst>
          </p:cNvPr>
          <p:cNvSpPr>
            <a:spLocks noGrp="1"/>
          </p:cNvSpPr>
          <p:nvPr>
            <p:ph type="sldNum" sz="quarter" idx="12"/>
          </p:nvPr>
        </p:nvSpPr>
        <p:spPr/>
        <p:txBody>
          <a:bodyPr/>
          <a:lstStyle/>
          <a:p>
            <a:fld id="{4E98B72B-76D6-4591-B548-4C2DC78B2DE3}" type="slidenum">
              <a:rPr lang="fr-FR" smtClean="0"/>
              <a:pPr/>
              <a:t>22</a:t>
            </a:fld>
            <a:endParaRPr lang="fr-FR"/>
          </a:p>
        </p:txBody>
      </p:sp>
      <p:sp>
        <p:nvSpPr>
          <p:cNvPr id="6" name="Titre 1">
            <a:extLst>
              <a:ext uri="{FF2B5EF4-FFF2-40B4-BE49-F238E27FC236}">
                <a16:creationId xmlns:a16="http://schemas.microsoft.com/office/drawing/2014/main" id="{E287FCE9-37A9-270F-B357-0CD411BE4BC6}"/>
              </a:ext>
            </a:extLst>
          </p:cNvPr>
          <p:cNvSpPr txBox="1">
            <a:spLocks/>
          </p:cNvSpPr>
          <p:nvPr/>
        </p:nvSpPr>
        <p:spPr>
          <a:xfrm>
            <a:off x="821277" y="52025"/>
            <a:ext cx="966025" cy="877186"/>
          </a:xfrm>
          <a:prstGeom prst="rect">
            <a:avLst/>
          </a:prstGeom>
        </p:spPr>
        <p:txBody>
          <a:bodyPr lIns="91440" tIns="45720" rIns="91440" bIns="45720" anchor="ctr">
            <a:noAutofit/>
          </a:bodyPr>
          <a:lstStyle/>
          <a:p>
            <a:pPr>
              <a:spcBef>
                <a:spcPct val="0"/>
              </a:spcBef>
              <a:defRPr/>
            </a:pPr>
            <a:r>
              <a:rPr lang="fr-FR" sz="2600" dirty="0">
                <a:solidFill>
                  <a:srgbClr val="00A19A"/>
                </a:solidFill>
                <a:latin typeface="Oswald"/>
                <a:ea typeface="+mj-ea"/>
                <a:cs typeface="Arial"/>
              </a:rPr>
              <a:t>Focus</a:t>
            </a:r>
          </a:p>
        </p:txBody>
      </p:sp>
      <p:pic>
        <p:nvPicPr>
          <p:cNvPr id="7" name="Graphique 6" descr="Loupe avec un remplissage uni">
            <a:extLst>
              <a:ext uri="{FF2B5EF4-FFF2-40B4-BE49-F238E27FC236}">
                <a16:creationId xmlns:a16="http://schemas.microsoft.com/office/drawing/2014/main" id="{D3AAE07F-53A9-DAE3-113E-3806857EC2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70539" y="164652"/>
            <a:ext cx="670042" cy="651933"/>
          </a:xfrm>
          <a:prstGeom prst="rect">
            <a:avLst/>
          </a:prstGeom>
        </p:spPr>
      </p:pic>
      <p:pic>
        <p:nvPicPr>
          <p:cNvPr id="3" name="Image 2">
            <a:extLst>
              <a:ext uri="{FF2B5EF4-FFF2-40B4-BE49-F238E27FC236}">
                <a16:creationId xmlns:a16="http://schemas.microsoft.com/office/drawing/2014/main" id="{BC52A05B-6374-C32C-8089-50845F678C36}"/>
              </a:ext>
            </a:extLst>
          </p:cNvPr>
          <p:cNvPicPr>
            <a:picLocks noChangeAspect="1"/>
          </p:cNvPicPr>
          <p:nvPr/>
        </p:nvPicPr>
        <p:blipFill>
          <a:blip r:embed="rId7"/>
          <a:srcRect r="52676" b="23913"/>
          <a:stretch/>
        </p:blipFill>
        <p:spPr>
          <a:xfrm>
            <a:off x="2326349" y="1894736"/>
            <a:ext cx="7539302" cy="1717144"/>
          </a:xfrm>
          <a:prstGeom prst="rect">
            <a:avLst/>
          </a:prstGeom>
        </p:spPr>
      </p:pic>
      <p:sp>
        <p:nvSpPr>
          <p:cNvPr id="9" name="ZoneTexte 8">
            <a:extLst>
              <a:ext uri="{FF2B5EF4-FFF2-40B4-BE49-F238E27FC236}">
                <a16:creationId xmlns:a16="http://schemas.microsoft.com/office/drawing/2014/main" id="{610211A3-C4CC-5CA3-4210-10A8B5119CC7}"/>
              </a:ext>
            </a:extLst>
          </p:cNvPr>
          <p:cNvSpPr txBox="1"/>
          <p:nvPr/>
        </p:nvSpPr>
        <p:spPr>
          <a:xfrm>
            <a:off x="739000" y="4403648"/>
            <a:ext cx="10713999" cy="1229632"/>
          </a:xfrm>
          <a:prstGeom prst="rect">
            <a:avLst/>
          </a:prstGeom>
          <a:solidFill>
            <a:schemeClr val="accent6">
              <a:lumMod val="20000"/>
              <a:lumOff val="80000"/>
            </a:schemeClr>
          </a:solidFill>
        </p:spPr>
        <p:txBody>
          <a:bodyPr wrap="square">
            <a:spAutoFit/>
          </a:bodyPr>
          <a:lstStyle/>
          <a:p>
            <a:pPr algn="just">
              <a:lnSpc>
                <a:spcPct val="107000"/>
              </a:lnSpc>
              <a:spcAft>
                <a:spcPts val="800"/>
              </a:spcAft>
            </a:pPr>
            <a:r>
              <a:rPr lang="fr-FR" sz="1600" b="1" dirty="0">
                <a:solidFill>
                  <a:schemeClr val="tx1">
                    <a:lumMod val="65000"/>
                    <a:lumOff val="35000"/>
                  </a:schemeClr>
                </a:solidFill>
                <a:effectLst/>
                <a:ea typeface="Calibri" panose="020F0502020204030204" pitchFamily="34" charset="0"/>
                <a:cs typeface="Arial" panose="020B0604020202020204" pitchFamily="34" charset="0"/>
              </a:rPr>
              <a:t>Prescriptions</a:t>
            </a:r>
          </a:p>
          <a:p>
            <a:pPr algn="just">
              <a:lnSpc>
                <a:spcPct val="107000"/>
              </a:lnSpc>
              <a:spcAft>
                <a:spcPts val="800"/>
              </a:spcAft>
            </a:pPr>
            <a:r>
              <a:rPr lang="fr-FR" sz="1600" dirty="0">
                <a:solidFill>
                  <a:schemeClr val="tx1">
                    <a:lumMod val="65000"/>
                    <a:lumOff val="35000"/>
                  </a:schemeClr>
                </a:solidFill>
                <a:effectLst/>
                <a:ea typeface="Calibri" panose="020F0502020204030204" pitchFamily="34" charset="0"/>
                <a:cs typeface="Arial" panose="020B0604020202020204" pitchFamily="34" charset="0"/>
              </a:rPr>
              <a:t>Toutefois, à titre exceptionnel, si le commerce envisagé présente un intérêt particulier (création d’une surface commerciale dans un bâtiment vacant, commerce de première nécessité ou venant compléter la gamme commerciale…), des seuils de surface de local commercial légèrement différents pourront être admis.</a:t>
            </a:r>
          </a:p>
        </p:txBody>
      </p:sp>
      <p:sp>
        <p:nvSpPr>
          <p:cNvPr id="10" name="ZoneTexte 9">
            <a:extLst>
              <a:ext uri="{FF2B5EF4-FFF2-40B4-BE49-F238E27FC236}">
                <a16:creationId xmlns:a16="http://schemas.microsoft.com/office/drawing/2014/main" id="{260A526E-1F02-3C33-D2EC-BF3483A3540D}"/>
              </a:ext>
            </a:extLst>
          </p:cNvPr>
          <p:cNvSpPr txBox="1"/>
          <p:nvPr/>
        </p:nvSpPr>
        <p:spPr>
          <a:xfrm>
            <a:off x="739000" y="1208174"/>
            <a:ext cx="10713999" cy="369332"/>
          </a:xfrm>
          <a:prstGeom prst="rect">
            <a:avLst/>
          </a:prstGeom>
          <a:noFill/>
        </p:spPr>
        <p:txBody>
          <a:bodyPr wrap="square">
            <a:spAutoFit/>
          </a:bodyPr>
          <a:lstStyle/>
          <a:p>
            <a:pPr algn="just">
              <a:spcAft>
                <a:spcPts val="300"/>
              </a:spcAft>
              <a:tabLst>
                <a:tab pos="270510" algn="l"/>
              </a:tabLst>
            </a:pPr>
            <a:r>
              <a:rPr lang="fr-FR" sz="1800" b="1" kern="1200" dirty="0">
                <a:solidFill>
                  <a:srgbClr val="00A19A"/>
                </a:solidFill>
                <a:effectLst/>
                <a:latin typeface="+mj-lt"/>
                <a:ea typeface="DejaVu Sans"/>
                <a:cs typeface="Arial" panose="020B0604020202020204" pitchFamily="34" charset="0"/>
              </a:rPr>
              <a:t>Critères de superficie de surface de vente en fonction des types de polarités commerciales</a:t>
            </a:r>
          </a:p>
        </p:txBody>
      </p:sp>
      <p:sp>
        <p:nvSpPr>
          <p:cNvPr id="2" name="ZoneTexte 1">
            <a:extLst>
              <a:ext uri="{FF2B5EF4-FFF2-40B4-BE49-F238E27FC236}">
                <a16:creationId xmlns:a16="http://schemas.microsoft.com/office/drawing/2014/main" id="{37D7DB6D-BD6E-C6CE-FE74-5C34E431C4AA}"/>
              </a:ext>
            </a:extLst>
          </p:cNvPr>
          <p:cNvSpPr txBox="1"/>
          <p:nvPr/>
        </p:nvSpPr>
        <p:spPr>
          <a:xfrm>
            <a:off x="1798732" y="295832"/>
            <a:ext cx="8925560" cy="400110"/>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Document d’Aménagement Artisanal, Commercial et Logistique (DAACL)</a:t>
            </a:r>
            <a:endParaRPr lang="fr-FR" sz="2000" b="1" dirty="0">
              <a:solidFill>
                <a:srgbClr val="00968F"/>
              </a:solidFill>
              <a:latin typeface="+mj-lt"/>
              <a:cs typeface="Calibri" panose="020F0502020204030204" pitchFamily="34" charset="0"/>
            </a:endParaRPr>
          </a:p>
        </p:txBody>
      </p:sp>
      <p:pic>
        <p:nvPicPr>
          <p:cNvPr id="8" name="Daacl">
            <a:hlinkClick r:id="" action="ppaction://media"/>
            <a:extLst>
              <a:ext uri="{FF2B5EF4-FFF2-40B4-BE49-F238E27FC236}">
                <a16:creationId xmlns:a16="http://schemas.microsoft.com/office/drawing/2014/main" id="{5E89A1C7-7D5C-C34F-AFA6-A6EB7B932A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77670" y="243235"/>
            <a:ext cx="487363" cy="487363"/>
          </a:xfrm>
          <a:prstGeom prst="rect">
            <a:avLst/>
          </a:prstGeom>
        </p:spPr>
      </p:pic>
    </p:spTree>
    <p:extLst>
      <p:ext uri="{BB962C8B-B14F-4D97-AF65-F5344CB8AC3E}">
        <p14:creationId xmlns:p14="http://schemas.microsoft.com/office/powerpoint/2010/main" val="19876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C32B-97AB-8B35-3E92-FC071D4A919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71AADA36-08B8-21CC-F98D-8142DDBBA9A7}"/>
              </a:ext>
            </a:extLst>
          </p:cNvPr>
          <p:cNvPicPr>
            <a:picLocks noChangeAspect="1"/>
          </p:cNvPicPr>
          <p:nvPr/>
        </p:nvPicPr>
        <p:blipFill>
          <a:blip r:embed="rId5"/>
          <a:stretch>
            <a:fillRect/>
          </a:stretch>
        </p:blipFill>
        <p:spPr>
          <a:xfrm>
            <a:off x="7920025" y="47699"/>
            <a:ext cx="3648584" cy="3162741"/>
          </a:xfrm>
          <a:prstGeom prst="rect">
            <a:avLst/>
          </a:prstGeom>
        </p:spPr>
      </p:pic>
      <p:sp>
        <p:nvSpPr>
          <p:cNvPr id="5" name="Espace réservé du numéro de diapositive 4">
            <a:extLst>
              <a:ext uri="{FF2B5EF4-FFF2-40B4-BE49-F238E27FC236}">
                <a16:creationId xmlns:a16="http://schemas.microsoft.com/office/drawing/2014/main" id="{75420B7E-ED97-22AA-1F5A-9ED437D20576}"/>
              </a:ext>
            </a:extLst>
          </p:cNvPr>
          <p:cNvSpPr>
            <a:spLocks noGrp="1"/>
          </p:cNvSpPr>
          <p:nvPr>
            <p:ph type="sldNum" sz="quarter" idx="12"/>
          </p:nvPr>
        </p:nvSpPr>
        <p:spPr/>
        <p:txBody>
          <a:bodyPr/>
          <a:lstStyle/>
          <a:p>
            <a:fld id="{4E98B72B-76D6-4591-B548-4C2DC78B2DE3}" type="slidenum">
              <a:rPr lang="fr-FR" smtClean="0"/>
              <a:pPr/>
              <a:t>23</a:t>
            </a:fld>
            <a:endParaRPr lang="fr-FR"/>
          </a:p>
        </p:txBody>
      </p:sp>
      <p:sp>
        <p:nvSpPr>
          <p:cNvPr id="7" name="Titre 1">
            <a:extLst>
              <a:ext uri="{FF2B5EF4-FFF2-40B4-BE49-F238E27FC236}">
                <a16:creationId xmlns:a16="http://schemas.microsoft.com/office/drawing/2014/main" id="{1C55EB2B-B056-399E-EDB5-11F940990DEE}"/>
              </a:ext>
            </a:extLst>
          </p:cNvPr>
          <p:cNvSpPr>
            <a:spLocks noGrp="1"/>
          </p:cNvSpPr>
          <p:nvPr>
            <p:ph type="title"/>
          </p:nvPr>
        </p:nvSpPr>
        <p:spPr>
          <a:xfrm>
            <a:off x="1797050" y="2577751"/>
            <a:ext cx="8597900" cy="3036390"/>
          </a:xfrm>
        </p:spPr>
        <p:txBody>
          <a:bodyPr>
            <a:normAutofit/>
          </a:bodyPr>
          <a:lstStyle/>
          <a:p>
            <a:pPr algn="ctr" rtl="0">
              <a:spcBef>
                <a:spcPct val="0"/>
              </a:spcBef>
            </a:pPr>
            <a:r>
              <a:rPr lang="fr-FR" sz="3600" dirty="0">
                <a:latin typeface="+mj-lt"/>
                <a:ea typeface="Calibri" panose="020F0502020204030204" pitchFamily="34" charset="0"/>
                <a:cs typeface="Arial" panose="020B0604020202020204" pitchFamily="34" charset="0"/>
              </a:rPr>
              <a:t>Chapitre 2 : </a:t>
            </a:r>
            <a:br>
              <a:rPr lang="fr-FR" sz="3600" dirty="0">
                <a:latin typeface="+mj-lt"/>
                <a:ea typeface="Calibri" panose="020F0502020204030204" pitchFamily="34" charset="0"/>
                <a:cs typeface="Arial" panose="020B0604020202020204" pitchFamily="34" charset="0"/>
              </a:rPr>
            </a:br>
            <a:r>
              <a:rPr lang="fr-FR" sz="3600" dirty="0">
                <a:latin typeface="+mj-lt"/>
                <a:ea typeface="Calibri" panose="020F0502020204030204" pitchFamily="34" charset="0"/>
                <a:cs typeface="Arial" panose="020B0604020202020204" pitchFamily="34" charset="0"/>
              </a:rPr>
              <a:t>Objectifs et orientations destinés à répondre aux besoins de la population en matière d’habitat, d’équipements et services, et de mobilité</a:t>
            </a:r>
            <a:endParaRPr lang="fr-FR" sz="4400" b="1" kern="1200" dirty="0">
              <a:latin typeface="+mj-lt"/>
            </a:endParaRPr>
          </a:p>
        </p:txBody>
      </p:sp>
      <p:pic>
        <p:nvPicPr>
          <p:cNvPr id="12" name="Image 11">
            <a:extLst>
              <a:ext uri="{FF2B5EF4-FFF2-40B4-BE49-F238E27FC236}">
                <a16:creationId xmlns:a16="http://schemas.microsoft.com/office/drawing/2014/main" id="{E7A4F8E1-7E8D-E54D-C46E-4F2ECA2A9053}"/>
              </a:ext>
            </a:extLst>
          </p:cNvPr>
          <p:cNvPicPr>
            <a:picLocks noChangeAspect="1"/>
          </p:cNvPicPr>
          <p:nvPr/>
        </p:nvPicPr>
        <p:blipFill>
          <a:blip r:embed="rId6"/>
          <a:stretch>
            <a:fillRect/>
          </a:stretch>
        </p:blipFill>
        <p:spPr>
          <a:xfrm>
            <a:off x="7908595" y="86011"/>
            <a:ext cx="3896269" cy="3153215"/>
          </a:xfrm>
          <a:prstGeom prst="rect">
            <a:avLst/>
          </a:prstGeom>
        </p:spPr>
      </p:pic>
      <p:pic>
        <p:nvPicPr>
          <p:cNvPr id="3" name="Graphique 2" descr="Scène de parc contour">
            <a:extLst>
              <a:ext uri="{FF2B5EF4-FFF2-40B4-BE49-F238E27FC236}">
                <a16:creationId xmlns:a16="http://schemas.microsoft.com/office/drawing/2014/main" id="{275DC94A-4FF5-3460-2ACA-1657D7251C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9311" y="1094515"/>
            <a:ext cx="770419" cy="770419"/>
          </a:xfrm>
          <a:prstGeom prst="rect">
            <a:avLst/>
          </a:prstGeom>
        </p:spPr>
      </p:pic>
      <p:pic>
        <p:nvPicPr>
          <p:cNvPr id="6" name="Graphique 5" descr="Médical contour">
            <a:extLst>
              <a:ext uri="{FF2B5EF4-FFF2-40B4-BE49-F238E27FC236}">
                <a16:creationId xmlns:a16="http://schemas.microsoft.com/office/drawing/2014/main" id="{49B57239-5C05-6955-4ED1-BE250C3BE6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23602" y="1138224"/>
            <a:ext cx="770419" cy="770419"/>
          </a:xfrm>
          <a:prstGeom prst="rect">
            <a:avLst/>
          </a:prstGeom>
        </p:spPr>
      </p:pic>
      <p:pic>
        <p:nvPicPr>
          <p:cNvPr id="9" name="Graphique 8" descr="Maison contour">
            <a:extLst>
              <a:ext uri="{FF2B5EF4-FFF2-40B4-BE49-F238E27FC236}">
                <a16:creationId xmlns:a16="http://schemas.microsoft.com/office/drawing/2014/main" id="{416FF7D9-EEFB-5164-844E-E233DE0C2B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50770" y="324096"/>
            <a:ext cx="770419" cy="770419"/>
          </a:xfrm>
          <a:prstGeom prst="rect">
            <a:avLst/>
          </a:prstGeom>
        </p:spPr>
      </p:pic>
      <p:pic>
        <p:nvPicPr>
          <p:cNvPr id="11" name="Graphique 10" descr="Tricycle contour">
            <a:extLst>
              <a:ext uri="{FF2B5EF4-FFF2-40B4-BE49-F238E27FC236}">
                <a16:creationId xmlns:a16="http://schemas.microsoft.com/office/drawing/2014/main" id="{97684304-0F3A-4D6D-EBE6-A7261BEFCC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59107" y="1243859"/>
            <a:ext cx="770420" cy="770420"/>
          </a:xfrm>
          <a:prstGeom prst="rect">
            <a:avLst/>
          </a:prstGeom>
        </p:spPr>
      </p:pic>
      <p:pic>
        <p:nvPicPr>
          <p:cNvPr id="8" name="Graphique 7" descr="Voiture contour">
            <a:extLst>
              <a:ext uri="{FF2B5EF4-FFF2-40B4-BE49-F238E27FC236}">
                <a16:creationId xmlns:a16="http://schemas.microsoft.com/office/drawing/2014/main" id="{CF17DF96-F807-6840-4767-B5131C6719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31797" y="425407"/>
            <a:ext cx="844571" cy="844571"/>
          </a:xfrm>
          <a:prstGeom prst="rect">
            <a:avLst/>
          </a:prstGeom>
        </p:spPr>
      </p:pic>
      <p:pic>
        <p:nvPicPr>
          <p:cNvPr id="4" name="Slide 26">
            <a:hlinkClick r:id="" action="ppaction://media"/>
            <a:extLst>
              <a:ext uri="{FF2B5EF4-FFF2-40B4-BE49-F238E27FC236}">
                <a16:creationId xmlns:a16="http://schemas.microsoft.com/office/drawing/2014/main" id="{701BEC5E-8506-7049-1032-579D7AE83A1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50969" y="181725"/>
            <a:ext cx="487363" cy="487363"/>
          </a:xfrm>
          <a:prstGeom prst="rect">
            <a:avLst/>
          </a:prstGeom>
        </p:spPr>
      </p:pic>
    </p:spTree>
    <p:extLst>
      <p:ext uri="{BB962C8B-B14F-4D97-AF65-F5344CB8AC3E}">
        <p14:creationId xmlns:p14="http://schemas.microsoft.com/office/powerpoint/2010/main" val="11911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63B90-EC48-89E9-4053-C96C29EB5E14}"/>
            </a:ext>
          </a:extLst>
        </p:cNvPr>
        <p:cNvGrpSpPr/>
        <p:nvPr/>
      </p:nvGrpSpPr>
      <p:grpSpPr>
        <a:xfrm>
          <a:off x="0" y="0"/>
          <a:ext cx="0" cy="0"/>
          <a:chOff x="0" y="0"/>
          <a:chExt cx="0" cy="0"/>
        </a:xfrm>
      </p:grpSpPr>
      <p:sp>
        <p:nvSpPr>
          <p:cNvPr id="4" name="Espace réservé du numéro de diapositive 4">
            <a:extLst>
              <a:ext uri="{FF2B5EF4-FFF2-40B4-BE49-F238E27FC236}">
                <a16:creationId xmlns:a16="http://schemas.microsoft.com/office/drawing/2014/main" id="{6FDE6BE7-EF5F-EB7A-7A61-3CAB45CBBE93}"/>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24</a:t>
            </a:fld>
            <a:endParaRPr lang="fr-FR" b="1" dirty="0">
              <a:solidFill>
                <a:schemeClr val="bg1"/>
              </a:solidFill>
            </a:endParaRPr>
          </a:p>
        </p:txBody>
      </p:sp>
      <p:sp>
        <p:nvSpPr>
          <p:cNvPr id="13" name="ZoneTexte 12">
            <a:extLst>
              <a:ext uri="{FF2B5EF4-FFF2-40B4-BE49-F238E27FC236}">
                <a16:creationId xmlns:a16="http://schemas.microsoft.com/office/drawing/2014/main" id="{1CC0F309-1A1B-6BA8-F1A9-EBB4314A82E2}"/>
              </a:ext>
            </a:extLst>
          </p:cNvPr>
          <p:cNvSpPr txBox="1"/>
          <p:nvPr/>
        </p:nvSpPr>
        <p:spPr>
          <a:xfrm>
            <a:off x="1810162" y="290563"/>
            <a:ext cx="8796878" cy="400110"/>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Objectif de </a:t>
            </a:r>
            <a:r>
              <a:rPr lang="fr-FR" sz="2000" b="1" dirty="0">
                <a:solidFill>
                  <a:srgbClr val="00968F"/>
                </a:solidFill>
                <a:latin typeface="+mj-lt"/>
                <a:cs typeface="Calibri" panose="020F0502020204030204" pitchFamily="34" charset="0"/>
              </a:rPr>
              <a:t>constructions neuves </a:t>
            </a:r>
            <a:r>
              <a:rPr lang="fr-FR" sz="2000" dirty="0">
                <a:solidFill>
                  <a:srgbClr val="00968F"/>
                </a:solidFill>
                <a:latin typeface="+mj-lt"/>
                <a:cs typeface="Calibri" panose="020F0502020204030204" pitchFamily="34" charset="0"/>
              </a:rPr>
              <a:t>du Syndicat Mixte du Nord Haute-Marne</a:t>
            </a:r>
            <a:endParaRPr lang="fr-FR" sz="2000" b="1" dirty="0">
              <a:solidFill>
                <a:srgbClr val="00968F"/>
              </a:solidFill>
              <a:latin typeface="+mj-lt"/>
              <a:cs typeface="Calibri" panose="020F0502020204030204" pitchFamily="34" charset="0"/>
            </a:endParaRPr>
          </a:p>
        </p:txBody>
      </p:sp>
      <p:sp>
        <p:nvSpPr>
          <p:cNvPr id="14" name="Titre 1">
            <a:extLst>
              <a:ext uri="{FF2B5EF4-FFF2-40B4-BE49-F238E27FC236}">
                <a16:creationId xmlns:a16="http://schemas.microsoft.com/office/drawing/2014/main" id="{A5B6661E-ED20-CFAD-302B-CD4B16AB03AD}"/>
              </a:ext>
            </a:extLst>
          </p:cNvPr>
          <p:cNvSpPr txBox="1">
            <a:spLocks/>
          </p:cNvSpPr>
          <p:nvPr/>
        </p:nvSpPr>
        <p:spPr>
          <a:xfrm>
            <a:off x="844137" y="52025"/>
            <a:ext cx="966025" cy="877186"/>
          </a:xfrm>
          <a:prstGeom prst="rect">
            <a:avLst/>
          </a:prstGeom>
        </p:spPr>
        <p:txBody>
          <a:bodyPr lIns="91440" tIns="45720" rIns="91440" bIns="45720" anchor="ctr">
            <a:noAutofit/>
          </a:bodyPr>
          <a:lstStyle/>
          <a:p>
            <a:pPr>
              <a:spcBef>
                <a:spcPct val="0"/>
              </a:spcBef>
              <a:defRPr/>
            </a:pPr>
            <a:r>
              <a:rPr lang="fr-FR" sz="2600" dirty="0">
                <a:solidFill>
                  <a:srgbClr val="00A19A"/>
                </a:solidFill>
                <a:latin typeface="Oswald"/>
                <a:ea typeface="+mj-ea"/>
                <a:cs typeface="Arial"/>
              </a:rPr>
              <a:t>Focus</a:t>
            </a:r>
          </a:p>
        </p:txBody>
      </p:sp>
      <p:pic>
        <p:nvPicPr>
          <p:cNvPr id="15" name="Graphique 14" descr="Loupe avec un remplissage uni">
            <a:extLst>
              <a:ext uri="{FF2B5EF4-FFF2-40B4-BE49-F238E27FC236}">
                <a16:creationId xmlns:a16="http://schemas.microsoft.com/office/drawing/2014/main" id="{FF186F6A-32B0-5754-2789-4704E55AC9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3399" y="164652"/>
            <a:ext cx="670042" cy="651933"/>
          </a:xfrm>
          <a:prstGeom prst="rect">
            <a:avLst/>
          </a:prstGeom>
        </p:spPr>
      </p:pic>
      <p:graphicFrame>
        <p:nvGraphicFramePr>
          <p:cNvPr id="2" name="Tableau 1">
            <a:extLst>
              <a:ext uri="{FF2B5EF4-FFF2-40B4-BE49-F238E27FC236}">
                <a16:creationId xmlns:a16="http://schemas.microsoft.com/office/drawing/2014/main" id="{7E6A54AB-C80C-64B2-8FA6-F9268A4FD228}"/>
              </a:ext>
            </a:extLst>
          </p:cNvPr>
          <p:cNvGraphicFramePr>
            <a:graphicFrameLocks noGrp="1"/>
          </p:cNvGraphicFramePr>
          <p:nvPr>
            <p:extLst>
              <p:ext uri="{D42A27DB-BD31-4B8C-83A1-F6EECF244321}">
                <p14:modId xmlns:p14="http://schemas.microsoft.com/office/powerpoint/2010/main" val="1018374669"/>
              </p:ext>
            </p:extLst>
          </p:nvPr>
        </p:nvGraphicFramePr>
        <p:xfrm>
          <a:off x="5648446" y="816585"/>
          <a:ext cx="6072414" cy="5519253"/>
        </p:xfrm>
        <a:graphic>
          <a:graphicData uri="http://schemas.openxmlformats.org/drawingml/2006/table">
            <a:tbl>
              <a:tblPr firstRow="1" firstCol="1" bandRow="1">
                <a:tableStyleId>{F5AB1C69-6EDB-4FF4-983F-18BD219EF322}</a:tableStyleId>
              </a:tblPr>
              <a:tblGrid>
                <a:gridCol w="1378065">
                  <a:extLst>
                    <a:ext uri="{9D8B030D-6E8A-4147-A177-3AD203B41FA5}">
                      <a16:colId xmlns:a16="http://schemas.microsoft.com/office/drawing/2014/main" val="272404059"/>
                    </a:ext>
                  </a:extLst>
                </a:gridCol>
                <a:gridCol w="2377907">
                  <a:extLst>
                    <a:ext uri="{9D8B030D-6E8A-4147-A177-3AD203B41FA5}">
                      <a16:colId xmlns:a16="http://schemas.microsoft.com/office/drawing/2014/main" val="3047338489"/>
                    </a:ext>
                  </a:extLst>
                </a:gridCol>
                <a:gridCol w="2316442">
                  <a:extLst>
                    <a:ext uri="{9D8B030D-6E8A-4147-A177-3AD203B41FA5}">
                      <a16:colId xmlns:a16="http://schemas.microsoft.com/office/drawing/2014/main" val="394673309"/>
                    </a:ext>
                  </a:extLst>
                </a:gridCol>
              </a:tblGrid>
              <a:tr h="375223">
                <a:tc rowSpan="2" gridSpan="2">
                  <a:txBody>
                    <a:bodyPr/>
                    <a:lstStyle/>
                    <a:p>
                      <a:pPr algn="ctr">
                        <a:spcBef>
                          <a:spcPts val="1200"/>
                        </a:spcBef>
                        <a:buNone/>
                      </a:pPr>
                      <a:r>
                        <a:rPr lang="fr-FR" sz="1400" kern="0" dirty="0">
                          <a:effectLst/>
                        </a:rPr>
                        <a:t>SCoT Nord Haute-Marne</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rowSpan="2" hMerge="1">
                  <a:txBody>
                    <a:bodyPr/>
                    <a:lstStyle/>
                    <a:p>
                      <a:endParaRPr lang="fr-FR"/>
                    </a:p>
                  </a:txBody>
                  <a:tcPr/>
                </a:tc>
                <a:tc>
                  <a:txBody>
                    <a:bodyPr/>
                    <a:lstStyle/>
                    <a:p>
                      <a:pPr algn="ctr">
                        <a:spcBef>
                          <a:spcPts val="1200"/>
                        </a:spcBef>
                        <a:buNone/>
                      </a:pPr>
                      <a:r>
                        <a:rPr lang="fr-FR" sz="1200" kern="0" dirty="0">
                          <a:effectLst/>
                        </a:rPr>
                        <a:t>SCoT 2026-2050 (25 années)</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14633829"/>
                  </a:ext>
                </a:extLst>
              </a:tr>
              <a:tr h="391926">
                <a:tc gridSpan="2" vMerge="1">
                  <a:txBody>
                    <a:bodyPr/>
                    <a:lstStyle/>
                    <a:p>
                      <a:endParaRPr lang="fr-FR"/>
                    </a:p>
                  </a:txBody>
                  <a:tcPr/>
                </a:tc>
                <a:tc hMerge="1" vMerge="1">
                  <a:txBody>
                    <a:bodyPr/>
                    <a:lstStyle/>
                    <a:p>
                      <a:endParaRPr lang="fr-FR"/>
                    </a:p>
                  </a:txBody>
                  <a:tcPr/>
                </a:tc>
                <a:tc>
                  <a:txBody>
                    <a:bodyPr/>
                    <a:lstStyle/>
                    <a:p>
                      <a:pPr algn="ctr">
                        <a:spcBef>
                          <a:spcPts val="1200"/>
                        </a:spcBef>
                        <a:buNone/>
                      </a:pPr>
                      <a:r>
                        <a:rPr lang="fr-FR" sz="1200" kern="0" dirty="0">
                          <a:solidFill>
                            <a:schemeClr val="tx1">
                              <a:lumMod val="65000"/>
                              <a:lumOff val="35000"/>
                            </a:schemeClr>
                          </a:solidFill>
                          <a:effectLst/>
                        </a:rPr>
                        <a:t>% de la construction neuve</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53551807"/>
                  </a:ext>
                </a:extLst>
              </a:tr>
              <a:tr h="455812">
                <a:tc>
                  <a:txBody>
                    <a:bodyPr/>
                    <a:lstStyle/>
                    <a:p>
                      <a:pPr algn="l">
                        <a:spcBef>
                          <a:spcPts val="1200"/>
                        </a:spcBef>
                        <a:buNone/>
                      </a:pPr>
                      <a:r>
                        <a:rPr lang="fr-FR" sz="1400" kern="0" dirty="0">
                          <a:effectLst/>
                        </a:rPr>
                        <a:t>Pôle urbain principal (1)</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Saint-Dizier</a:t>
                      </a:r>
                      <a:endParaRPr lang="fr-FR" sz="14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33%</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57745734"/>
                  </a:ext>
                </a:extLst>
              </a:tr>
              <a:tr h="455812">
                <a:tc>
                  <a:txBody>
                    <a:bodyPr/>
                    <a:lstStyle/>
                    <a:p>
                      <a:pPr algn="l">
                        <a:spcBef>
                          <a:spcPts val="1200"/>
                        </a:spcBef>
                        <a:buNone/>
                      </a:pPr>
                      <a:r>
                        <a:rPr lang="fr-FR" sz="1400" kern="0" dirty="0">
                          <a:effectLst/>
                        </a:rPr>
                        <a:t>Pôle urbain secondaire (1)</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Joinville</a:t>
                      </a:r>
                      <a:endParaRPr lang="fr-FR" sz="14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6%</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07363953"/>
                  </a:ext>
                </a:extLst>
              </a:tr>
              <a:tr h="1056267">
                <a:tc>
                  <a:txBody>
                    <a:bodyPr/>
                    <a:lstStyle/>
                    <a:p>
                      <a:pPr algn="l">
                        <a:spcBef>
                          <a:spcPts val="1200"/>
                        </a:spcBef>
                        <a:buNone/>
                      </a:pPr>
                      <a:r>
                        <a:rPr lang="fr-FR" sz="1400" kern="0">
                          <a:effectLst/>
                        </a:rPr>
                        <a:t>Couronne urbaine (8)</a:t>
                      </a:r>
                      <a:endParaRPr lang="fr-FR" sz="14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Bettancourt-la-Ferrée, Chancenay, Valcourt, Villiers-en-Lieu, Rupt, Suzannecourt, Thonnance-lès-Joinville, Vecqueville</a:t>
                      </a:r>
                      <a:endParaRPr lang="fr-FR" sz="14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15%</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48462212"/>
                  </a:ext>
                </a:extLst>
              </a:tr>
              <a:tr h="1267818">
                <a:tc>
                  <a:txBody>
                    <a:bodyPr/>
                    <a:lstStyle/>
                    <a:p>
                      <a:pPr algn="l">
                        <a:spcBef>
                          <a:spcPts val="1200"/>
                        </a:spcBef>
                        <a:buNone/>
                      </a:pPr>
                      <a:r>
                        <a:rPr lang="fr-FR" sz="1400" kern="0">
                          <a:effectLst/>
                        </a:rPr>
                        <a:t>Pôles de proximité (7)</a:t>
                      </a:r>
                      <a:endParaRPr lang="fr-FR" sz="14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Éclaron-Braucourt-Sainte-Livière, La Porte du Der, Wassy, Eurville-Bienville, Bayard-sur-Marne, Chevillon, Rachecourt-sur-Marne</a:t>
                      </a:r>
                      <a:endParaRPr lang="fr-FR" sz="14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16%</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131507"/>
                  </a:ext>
                </a:extLst>
              </a:tr>
              <a:tr h="845458">
                <a:tc>
                  <a:txBody>
                    <a:bodyPr/>
                    <a:lstStyle/>
                    <a:p>
                      <a:pPr algn="l">
                        <a:spcBef>
                          <a:spcPts val="1200"/>
                        </a:spcBef>
                        <a:buNone/>
                      </a:pPr>
                      <a:r>
                        <a:rPr lang="fr-FR" sz="1400" kern="0">
                          <a:effectLst/>
                        </a:rPr>
                        <a:t>Pôles d'appui (6)</a:t>
                      </a:r>
                      <a:endParaRPr lang="fr-FR" sz="14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a:solidFill>
                            <a:schemeClr val="tx1">
                              <a:lumMod val="65000"/>
                              <a:lumOff val="35000"/>
                            </a:schemeClr>
                          </a:solidFill>
                          <a:effectLst/>
                        </a:rPr>
                        <a:t>Donjeux, Fronville, Doulevant, Mussey, Poissons, Rouvroy-sur-Marne</a:t>
                      </a:r>
                      <a:endParaRPr lang="fr-FR" sz="1400" kern="10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4%</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2512216"/>
                  </a:ext>
                </a:extLst>
              </a:tr>
              <a:tr h="455812">
                <a:tc>
                  <a:txBody>
                    <a:bodyPr/>
                    <a:lstStyle/>
                    <a:p>
                      <a:pPr algn="l">
                        <a:spcBef>
                          <a:spcPts val="1200"/>
                        </a:spcBef>
                        <a:buNone/>
                      </a:pPr>
                      <a:r>
                        <a:rPr lang="fr-FR" sz="1400" kern="0" dirty="0">
                          <a:effectLst/>
                        </a:rPr>
                        <a:t>Autres communes rurales (96)</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Communes</a:t>
                      </a:r>
                      <a:endParaRPr lang="fr-FR" sz="14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Bef>
                          <a:spcPts val="1200"/>
                        </a:spcBef>
                        <a:buNone/>
                      </a:pPr>
                      <a:r>
                        <a:rPr lang="fr-FR" sz="1400" kern="0" dirty="0">
                          <a:solidFill>
                            <a:schemeClr val="tx1">
                              <a:lumMod val="65000"/>
                              <a:lumOff val="35000"/>
                            </a:schemeClr>
                          </a:solidFill>
                          <a:effectLst/>
                        </a:rPr>
                        <a:t>26%</a:t>
                      </a:r>
                      <a:endParaRPr lang="fr-FR" sz="1200" kern="100" dirty="0">
                        <a:solidFill>
                          <a:schemeClr val="tx1">
                            <a:lumMod val="65000"/>
                            <a:lumOff val="3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86801349"/>
                  </a:ext>
                </a:extLst>
              </a:tr>
            </a:tbl>
          </a:graphicData>
        </a:graphic>
      </p:graphicFrame>
      <p:sp>
        <p:nvSpPr>
          <p:cNvPr id="9" name="ZoneTexte 8">
            <a:extLst>
              <a:ext uri="{FF2B5EF4-FFF2-40B4-BE49-F238E27FC236}">
                <a16:creationId xmlns:a16="http://schemas.microsoft.com/office/drawing/2014/main" id="{DEB8E147-2DD6-AD32-08EC-6BFC7A1C67FD}"/>
              </a:ext>
            </a:extLst>
          </p:cNvPr>
          <p:cNvSpPr txBox="1"/>
          <p:nvPr/>
        </p:nvSpPr>
        <p:spPr>
          <a:xfrm>
            <a:off x="1538946" y="1785306"/>
            <a:ext cx="2475004" cy="369332"/>
          </a:xfrm>
          <a:prstGeom prst="rect">
            <a:avLst/>
          </a:prstGeom>
          <a:noFill/>
        </p:spPr>
        <p:txBody>
          <a:bodyPr wrap="square" rtlCol="0">
            <a:spAutoFit/>
          </a:bodyPr>
          <a:lstStyle/>
          <a:p>
            <a:pPr algn="ctr"/>
            <a:r>
              <a:rPr lang="fr-FR" dirty="0">
                <a:solidFill>
                  <a:schemeClr val="tx1">
                    <a:lumMod val="65000"/>
                    <a:lumOff val="35000"/>
                  </a:schemeClr>
                </a:solidFill>
                <a:latin typeface="+mj-lt"/>
                <a:cs typeface="Dreaming Outloud Pro" panose="03050502040302030504" pitchFamily="66" charset="0"/>
              </a:rPr>
              <a:t>250 logements / an</a:t>
            </a:r>
            <a:endParaRPr lang="fr-FR" b="1" u="sng" dirty="0">
              <a:solidFill>
                <a:schemeClr val="tx1">
                  <a:lumMod val="65000"/>
                  <a:lumOff val="35000"/>
                </a:schemeClr>
              </a:solidFill>
              <a:latin typeface="+mj-lt"/>
              <a:cs typeface="Dreaming Outloud Pro" panose="03050502040302030504" pitchFamily="66" charset="0"/>
            </a:endParaRPr>
          </a:p>
        </p:txBody>
      </p:sp>
      <p:pic>
        <p:nvPicPr>
          <p:cNvPr id="10" name="Graphique 9" descr="Mille contour">
            <a:extLst>
              <a:ext uri="{FF2B5EF4-FFF2-40B4-BE49-F238E27FC236}">
                <a16:creationId xmlns:a16="http://schemas.microsoft.com/office/drawing/2014/main" id="{39E764E5-3C16-5A65-AF98-9E2C46046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325251" y="929211"/>
            <a:ext cx="856095" cy="856095"/>
          </a:xfrm>
          <a:prstGeom prst="rect">
            <a:avLst/>
          </a:prstGeom>
        </p:spPr>
      </p:pic>
      <p:pic>
        <p:nvPicPr>
          <p:cNvPr id="11" name="Graphique 10">
            <a:extLst>
              <a:ext uri="{FF2B5EF4-FFF2-40B4-BE49-F238E27FC236}">
                <a16:creationId xmlns:a16="http://schemas.microsoft.com/office/drawing/2014/main" id="{C985C1CC-9FB7-2C32-768E-7A210B86B683}"/>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rot="3438575">
            <a:off x="2891971" y="2612823"/>
            <a:ext cx="1174287" cy="517394"/>
          </a:xfrm>
          <a:prstGeom prst="rect">
            <a:avLst/>
          </a:prstGeom>
        </p:spPr>
      </p:pic>
      <p:pic>
        <p:nvPicPr>
          <p:cNvPr id="12" name="Graphique 11">
            <a:extLst>
              <a:ext uri="{FF2B5EF4-FFF2-40B4-BE49-F238E27FC236}">
                <a16:creationId xmlns:a16="http://schemas.microsoft.com/office/drawing/2014/main" id="{F7FF7F5B-13FE-BB1E-7AA8-1DFF94403A7C}"/>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rot="6765344">
            <a:off x="1438306" y="2636864"/>
            <a:ext cx="1189070" cy="486148"/>
          </a:xfrm>
          <a:prstGeom prst="rect">
            <a:avLst/>
          </a:prstGeom>
        </p:spPr>
      </p:pic>
      <p:pic>
        <p:nvPicPr>
          <p:cNvPr id="24" name="Image 23">
            <a:extLst>
              <a:ext uri="{FF2B5EF4-FFF2-40B4-BE49-F238E27FC236}">
                <a16:creationId xmlns:a16="http://schemas.microsoft.com/office/drawing/2014/main" id="{3B8540EB-55AA-6D67-54CC-65D803ED9B43}"/>
              </a:ext>
            </a:extLst>
          </p:cNvPr>
          <p:cNvPicPr>
            <a:picLocks noChangeAspect="1"/>
          </p:cNvPicPr>
          <p:nvPr/>
        </p:nvPicPr>
        <p:blipFill>
          <a:blip r:embed="rId12"/>
          <a:stretch>
            <a:fillRect/>
          </a:stretch>
        </p:blipFill>
        <p:spPr>
          <a:xfrm>
            <a:off x="3811544" y="3975132"/>
            <a:ext cx="1480135" cy="793638"/>
          </a:xfrm>
          <a:prstGeom prst="rect">
            <a:avLst/>
          </a:prstGeom>
        </p:spPr>
      </p:pic>
      <p:sp>
        <p:nvSpPr>
          <p:cNvPr id="18" name="ZoneTexte 17">
            <a:extLst>
              <a:ext uri="{FF2B5EF4-FFF2-40B4-BE49-F238E27FC236}">
                <a16:creationId xmlns:a16="http://schemas.microsoft.com/office/drawing/2014/main" id="{989134C5-E5B0-9905-D5B6-B539BA2162E5}"/>
              </a:ext>
            </a:extLst>
          </p:cNvPr>
          <p:cNvSpPr txBox="1"/>
          <p:nvPr/>
        </p:nvSpPr>
        <p:spPr>
          <a:xfrm>
            <a:off x="717312" y="3576211"/>
            <a:ext cx="2007995" cy="584775"/>
          </a:xfrm>
          <a:prstGeom prst="rect">
            <a:avLst/>
          </a:prstGeom>
          <a:noFill/>
        </p:spPr>
        <p:txBody>
          <a:bodyPr wrap="square" rtlCol="0">
            <a:spAutoFit/>
          </a:bodyPr>
          <a:lstStyle/>
          <a:p>
            <a:pPr algn="ctr"/>
            <a:r>
              <a:rPr lang="fr-FR" sz="1600" dirty="0">
                <a:solidFill>
                  <a:schemeClr val="tx1">
                    <a:lumMod val="65000"/>
                    <a:lumOff val="35000"/>
                  </a:schemeClr>
                </a:solidFill>
                <a:latin typeface="Aptos" panose="020B0004020202020204" pitchFamily="34" charset="0"/>
              </a:rPr>
              <a:t> </a:t>
            </a:r>
            <a:r>
              <a:rPr lang="fr-FR" sz="1600" dirty="0">
                <a:solidFill>
                  <a:schemeClr val="tx1">
                    <a:lumMod val="65000"/>
                    <a:lumOff val="35000"/>
                  </a:schemeClr>
                </a:solidFill>
                <a:latin typeface="+mj-lt"/>
                <a:cs typeface="Dreaming Outloud Pro" panose="03050502040302030504" pitchFamily="66" charset="0"/>
              </a:rPr>
              <a:t>180 logements vacants / an</a:t>
            </a:r>
            <a:endParaRPr lang="fr-FR" sz="1600" b="1" u="sng" dirty="0">
              <a:solidFill>
                <a:schemeClr val="tx1">
                  <a:lumMod val="65000"/>
                  <a:lumOff val="35000"/>
                </a:schemeClr>
              </a:solidFill>
              <a:latin typeface="+mj-lt"/>
            </a:endParaRPr>
          </a:p>
        </p:txBody>
      </p:sp>
      <p:sp>
        <p:nvSpPr>
          <p:cNvPr id="20" name="ZoneTexte 19">
            <a:extLst>
              <a:ext uri="{FF2B5EF4-FFF2-40B4-BE49-F238E27FC236}">
                <a16:creationId xmlns:a16="http://schemas.microsoft.com/office/drawing/2014/main" id="{DE7ED65B-F8B0-315C-998F-A96723A6E4F9}"/>
              </a:ext>
            </a:extLst>
          </p:cNvPr>
          <p:cNvSpPr txBox="1"/>
          <p:nvPr/>
        </p:nvSpPr>
        <p:spPr>
          <a:xfrm>
            <a:off x="2944278" y="3576210"/>
            <a:ext cx="1753565" cy="584775"/>
          </a:xfrm>
          <a:prstGeom prst="rect">
            <a:avLst/>
          </a:prstGeom>
          <a:noFill/>
        </p:spPr>
        <p:txBody>
          <a:bodyPr wrap="square">
            <a:spAutoFit/>
          </a:bodyPr>
          <a:lstStyle/>
          <a:p>
            <a:pPr algn="ctr"/>
            <a:r>
              <a:rPr lang="fr-FR" sz="1600" dirty="0">
                <a:solidFill>
                  <a:schemeClr val="tx1">
                    <a:lumMod val="65000"/>
                    <a:lumOff val="35000"/>
                  </a:schemeClr>
                </a:solidFill>
                <a:latin typeface="+mj-lt"/>
                <a:cs typeface="Dreaming Outloud Pro" panose="03050502040302030504" pitchFamily="66" charset="0"/>
              </a:rPr>
              <a:t>70 logements neufs / an</a:t>
            </a:r>
            <a:endParaRPr lang="fr-FR" sz="1600" b="1" u="sng" dirty="0">
              <a:solidFill>
                <a:schemeClr val="tx1">
                  <a:lumMod val="65000"/>
                  <a:lumOff val="35000"/>
                </a:schemeClr>
              </a:solidFill>
              <a:latin typeface="+mj-lt"/>
              <a:cs typeface="Dreaming Outloud Pro" panose="03050502040302030504" pitchFamily="66" charset="0"/>
            </a:endParaRPr>
          </a:p>
        </p:txBody>
      </p:sp>
      <p:pic>
        <p:nvPicPr>
          <p:cNvPr id="5" name="Habitat">
            <a:hlinkClick r:id="" action="ppaction://media"/>
            <a:extLst>
              <a:ext uri="{FF2B5EF4-FFF2-40B4-BE49-F238E27FC236}">
                <a16:creationId xmlns:a16="http://schemas.microsoft.com/office/drawing/2014/main" id="{97957E25-8915-AF97-E760-935BD5E569F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10079" y="210930"/>
            <a:ext cx="487363" cy="487363"/>
          </a:xfrm>
          <a:prstGeom prst="rect">
            <a:avLst/>
          </a:prstGeom>
        </p:spPr>
      </p:pic>
    </p:spTree>
    <p:extLst>
      <p:ext uri="{BB962C8B-B14F-4D97-AF65-F5344CB8AC3E}">
        <p14:creationId xmlns:p14="http://schemas.microsoft.com/office/powerpoint/2010/main" val="326984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7406E-9355-0699-EB22-11090B716146}"/>
            </a:ext>
          </a:extLst>
        </p:cNvPr>
        <p:cNvGrpSpPr/>
        <p:nvPr/>
      </p:nvGrpSpPr>
      <p:grpSpPr>
        <a:xfrm>
          <a:off x="0" y="0"/>
          <a:ext cx="0" cy="0"/>
          <a:chOff x="0" y="0"/>
          <a:chExt cx="0" cy="0"/>
        </a:xfrm>
      </p:grpSpPr>
      <p:sp>
        <p:nvSpPr>
          <p:cNvPr id="4" name="Espace réservé du numéro de diapositive 4">
            <a:extLst>
              <a:ext uri="{FF2B5EF4-FFF2-40B4-BE49-F238E27FC236}">
                <a16:creationId xmlns:a16="http://schemas.microsoft.com/office/drawing/2014/main" id="{161DB190-7640-31F6-8661-49BC31B5A67F}"/>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25</a:t>
            </a:fld>
            <a:endParaRPr lang="fr-FR" b="1" dirty="0">
              <a:solidFill>
                <a:schemeClr val="bg1"/>
              </a:solidFill>
            </a:endParaRPr>
          </a:p>
        </p:txBody>
      </p:sp>
      <p:graphicFrame>
        <p:nvGraphicFramePr>
          <p:cNvPr id="2" name="Tableau 1">
            <a:extLst>
              <a:ext uri="{FF2B5EF4-FFF2-40B4-BE49-F238E27FC236}">
                <a16:creationId xmlns:a16="http://schemas.microsoft.com/office/drawing/2014/main" id="{9A3D2466-BA55-9BD6-D233-1ED51830231C}"/>
              </a:ext>
            </a:extLst>
          </p:cNvPr>
          <p:cNvGraphicFramePr>
            <a:graphicFrameLocks noGrp="1"/>
          </p:cNvGraphicFramePr>
          <p:nvPr>
            <p:extLst>
              <p:ext uri="{D42A27DB-BD31-4B8C-83A1-F6EECF244321}">
                <p14:modId xmlns:p14="http://schemas.microsoft.com/office/powerpoint/2010/main" val="867344035"/>
              </p:ext>
            </p:extLst>
          </p:nvPr>
        </p:nvGraphicFramePr>
        <p:xfrm>
          <a:off x="768779" y="4174808"/>
          <a:ext cx="10654442" cy="2045185"/>
        </p:xfrm>
        <a:graphic>
          <a:graphicData uri="http://schemas.openxmlformats.org/drawingml/2006/table">
            <a:tbl>
              <a:tblPr>
                <a:tableStyleId>{16D9F66E-5EB9-4882-86FB-DCBF35E3C3E4}</a:tableStyleId>
              </a:tblPr>
              <a:tblGrid>
                <a:gridCol w="2103743">
                  <a:extLst>
                    <a:ext uri="{9D8B030D-6E8A-4147-A177-3AD203B41FA5}">
                      <a16:colId xmlns:a16="http://schemas.microsoft.com/office/drawing/2014/main" val="2109225157"/>
                    </a:ext>
                  </a:extLst>
                </a:gridCol>
                <a:gridCol w="1689781">
                  <a:extLst>
                    <a:ext uri="{9D8B030D-6E8A-4147-A177-3AD203B41FA5}">
                      <a16:colId xmlns:a16="http://schemas.microsoft.com/office/drawing/2014/main" val="3608081013"/>
                    </a:ext>
                  </a:extLst>
                </a:gridCol>
                <a:gridCol w="1791575">
                  <a:extLst>
                    <a:ext uri="{9D8B030D-6E8A-4147-A177-3AD203B41FA5}">
                      <a16:colId xmlns:a16="http://schemas.microsoft.com/office/drawing/2014/main" val="2359228301"/>
                    </a:ext>
                  </a:extLst>
                </a:gridCol>
                <a:gridCol w="1689781">
                  <a:extLst>
                    <a:ext uri="{9D8B030D-6E8A-4147-A177-3AD203B41FA5}">
                      <a16:colId xmlns:a16="http://schemas.microsoft.com/office/drawing/2014/main" val="687572846"/>
                    </a:ext>
                  </a:extLst>
                </a:gridCol>
                <a:gridCol w="1689781">
                  <a:extLst>
                    <a:ext uri="{9D8B030D-6E8A-4147-A177-3AD203B41FA5}">
                      <a16:colId xmlns:a16="http://schemas.microsoft.com/office/drawing/2014/main" val="2599177391"/>
                    </a:ext>
                  </a:extLst>
                </a:gridCol>
                <a:gridCol w="1689781">
                  <a:extLst>
                    <a:ext uri="{9D8B030D-6E8A-4147-A177-3AD203B41FA5}">
                      <a16:colId xmlns:a16="http://schemas.microsoft.com/office/drawing/2014/main" val="4044283836"/>
                    </a:ext>
                  </a:extLst>
                </a:gridCol>
              </a:tblGrid>
              <a:tr h="322565">
                <a:tc rowSpan="2">
                  <a:txBody>
                    <a:bodyPr/>
                    <a:lstStyle/>
                    <a:p>
                      <a:pPr algn="l" fontAlgn="b"/>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b"/>
                </a:tc>
                <a:tc gridSpan="5">
                  <a:txBody>
                    <a:bodyPr/>
                    <a:lstStyle/>
                    <a:p>
                      <a:pPr algn="ctr" fontAlgn="b"/>
                      <a:r>
                        <a:rPr lang="fr-FR" sz="1100" b="0" u="none" strike="noStrike" dirty="0">
                          <a:solidFill>
                            <a:schemeClr val="tx1">
                              <a:lumMod val="65000"/>
                              <a:lumOff val="35000"/>
                            </a:schemeClr>
                          </a:solidFill>
                          <a:effectLst/>
                        </a:rPr>
                        <a:t>Consommation SCoT 2026 - 2050</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tc>
                <a:tc hMerge="1">
                  <a:txBody>
                    <a:bodyPr/>
                    <a:lstStyle/>
                    <a:p>
                      <a:pPr algn="ctr" fontAlgn="b"/>
                      <a:endParaRPr lang="fr-FR" sz="1100" b="0" i="0" u="none" strike="noStrike" dirty="0">
                        <a:solidFill>
                          <a:srgbClr val="000000"/>
                        </a:solidFill>
                        <a:effectLst/>
                        <a:latin typeface="Aptos Narrow" panose="020B0004020202020204" pitchFamily="34" charset="0"/>
                      </a:endParaRPr>
                    </a:p>
                  </a:txBody>
                  <a:tcPr marL="7620" marR="7620" marT="7620" marB="0" anchor="b"/>
                </a:tc>
                <a:tc hMerge="1">
                  <a:txBody>
                    <a:bodyPr/>
                    <a:lstStyle/>
                    <a:p>
                      <a:pPr algn="ctr" fontAlgn="b"/>
                      <a:endParaRPr lang="fr-FR" sz="1100" b="0" i="0" u="none" strike="noStrike" dirty="0">
                        <a:solidFill>
                          <a:srgbClr val="000000"/>
                        </a:solidFill>
                        <a:effectLst/>
                        <a:latin typeface="Aptos Narrow" panose="020B0004020202020204" pitchFamily="34" charset="0"/>
                      </a:endParaRPr>
                    </a:p>
                  </a:txBody>
                  <a:tcPr marL="7620" marR="7620" marT="7620" marB="0" anchor="b"/>
                </a:tc>
                <a:tc hMerge="1">
                  <a:txBody>
                    <a:bodyPr/>
                    <a:lstStyle/>
                    <a:p>
                      <a:pPr algn="ctr" fontAlgn="b"/>
                      <a:endParaRPr lang="fr-FR" sz="1100" b="0" i="0" u="none" strike="noStrike" dirty="0">
                        <a:solidFill>
                          <a:srgbClr val="000000"/>
                        </a:solidFill>
                        <a:effectLst/>
                        <a:latin typeface="Aptos Narrow" panose="020B0004020202020204" pitchFamily="34" charset="0"/>
                      </a:endParaRPr>
                    </a:p>
                  </a:txBody>
                  <a:tcPr marL="7620" marR="7620" marT="7620" marB="0" anchor="b"/>
                </a:tc>
                <a:tc hMerge="1">
                  <a:txBody>
                    <a:bodyPr/>
                    <a:lstStyle/>
                    <a:p>
                      <a:pPr algn="ctr" fontAlgn="b"/>
                      <a:endParaRPr lang="fr-FR" sz="1100" b="0"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956634114"/>
                  </a:ext>
                </a:extLst>
              </a:tr>
              <a:tr h="424943">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u="none" strike="noStrike" dirty="0">
                          <a:solidFill>
                            <a:schemeClr val="tx1">
                              <a:lumMod val="65000"/>
                              <a:lumOff val="35000"/>
                            </a:schemeClr>
                          </a:solidFill>
                          <a:effectLst/>
                        </a:rPr>
                        <a:t>Habitat</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u="none" strike="noStrike" dirty="0">
                          <a:solidFill>
                            <a:schemeClr val="tx1">
                              <a:lumMod val="65000"/>
                              <a:lumOff val="35000"/>
                            </a:schemeClr>
                          </a:solidFill>
                          <a:effectLst/>
                        </a:rPr>
                        <a:t>Développement économique</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u="none" strike="noStrike" dirty="0">
                          <a:solidFill>
                            <a:schemeClr val="tx1">
                              <a:lumMod val="65000"/>
                              <a:lumOff val="35000"/>
                            </a:schemeClr>
                          </a:solidFill>
                          <a:effectLst/>
                        </a:rPr>
                        <a:t>Équipements</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tc>
                <a:tc>
                  <a:txBody>
                    <a:bodyPr/>
                    <a:lstStyle/>
                    <a:p>
                      <a:pPr algn="ctr"/>
                      <a:r>
                        <a:rPr lang="fr-FR" sz="1100" u="none" strike="noStrike" kern="1200" dirty="0">
                          <a:solidFill>
                            <a:schemeClr val="tx1">
                              <a:lumMod val="65000"/>
                              <a:lumOff val="35000"/>
                            </a:schemeClr>
                          </a:solidFill>
                          <a:effectLst/>
                        </a:rPr>
                        <a:t>Réserve pour projets d’intérêt général</a:t>
                      </a:r>
                      <a:endParaRPr lang="fr-FR" sz="1100" u="none" strike="noStrike" kern="1200" dirty="0">
                        <a:solidFill>
                          <a:schemeClr val="tx1">
                            <a:lumMod val="65000"/>
                            <a:lumOff val="35000"/>
                          </a:schemeClr>
                        </a:solidFill>
                        <a:effectLst/>
                        <a:latin typeface="+mn-lt"/>
                        <a:ea typeface="+mn-ea"/>
                        <a:cs typeface="+mn-cs"/>
                      </a:endParaRPr>
                    </a:p>
                  </a:txBody>
                  <a:tcPr marL="7620" marR="7620" marT="7620" marB="0" anchor="ctr"/>
                </a:tc>
                <a:tc>
                  <a:txBody>
                    <a:bodyPr/>
                    <a:lstStyle/>
                    <a:p>
                      <a:pPr algn="ctr"/>
                      <a:r>
                        <a:rPr lang="fr-FR" sz="1100" u="none" strike="noStrike" kern="1200" dirty="0">
                          <a:solidFill>
                            <a:schemeClr val="tx1">
                              <a:lumMod val="65000"/>
                              <a:lumOff val="35000"/>
                            </a:schemeClr>
                          </a:solidFill>
                          <a:effectLst/>
                        </a:rPr>
                        <a:t>Total</a:t>
                      </a:r>
                      <a:endParaRPr lang="fr-FR" sz="1100" u="none" strike="noStrike" kern="1200" dirty="0">
                        <a:solidFill>
                          <a:schemeClr val="tx1">
                            <a:lumMod val="65000"/>
                            <a:lumOff val="35000"/>
                          </a:schemeClr>
                        </a:solidFill>
                        <a:effectLst/>
                        <a:latin typeface="+mn-lt"/>
                        <a:ea typeface="+mn-ea"/>
                        <a:cs typeface="+mn-cs"/>
                      </a:endParaRPr>
                    </a:p>
                  </a:txBody>
                  <a:tcPr marL="7620" marR="7620" marT="7620" marB="0" anchor="ctr"/>
                </a:tc>
                <a:extLst>
                  <a:ext uri="{0D108BD9-81ED-4DB2-BD59-A6C34878D82A}">
                    <a16:rowId xmlns:a16="http://schemas.microsoft.com/office/drawing/2014/main" val="1764997849"/>
                  </a:ext>
                </a:extLst>
              </a:tr>
              <a:tr h="432559">
                <a:tc>
                  <a:txBody>
                    <a:bodyPr/>
                    <a:lstStyle/>
                    <a:p>
                      <a:pPr algn="ctr" fontAlgn="b"/>
                      <a:r>
                        <a:rPr lang="fr-FR" sz="1100" b="0" i="0" u="none" strike="noStrike" dirty="0">
                          <a:solidFill>
                            <a:schemeClr val="tx1">
                              <a:lumMod val="65000"/>
                              <a:lumOff val="35000"/>
                            </a:schemeClr>
                          </a:solidFill>
                          <a:effectLst/>
                          <a:latin typeface="+mn-lt"/>
                        </a:rPr>
                        <a:t>CA Grand Saint-Dizier Der et Vallées</a:t>
                      </a:r>
                    </a:p>
                  </a:txBody>
                  <a:tcPr marL="7620" marR="7620" marT="7620" marB="0" anchor="ctr"/>
                </a:tc>
                <a:tc>
                  <a:txBody>
                    <a:bodyPr/>
                    <a:lstStyle/>
                    <a:p>
                      <a:pPr algn="ctr" fontAlgn="b"/>
                      <a:r>
                        <a:rPr lang="fr-FR" sz="1100" u="none" strike="noStrike" dirty="0">
                          <a:solidFill>
                            <a:schemeClr val="tx1">
                              <a:lumMod val="65000"/>
                              <a:lumOff val="35000"/>
                            </a:schemeClr>
                          </a:solidFill>
                          <a:effectLst/>
                          <a:latin typeface="+mn-lt"/>
                          <a:ea typeface="+mn-ea"/>
                          <a:cs typeface="+mn-cs"/>
                        </a:rPr>
                        <a:t>38,8 ha</a:t>
                      </a:r>
                    </a:p>
                  </a:txBody>
                  <a:tcPr marL="7620" marR="7620" marT="7620" marB="0" anchor="ctr"/>
                </a:tc>
                <a:tc>
                  <a:txBody>
                    <a:bodyPr/>
                    <a:lstStyle/>
                    <a:p>
                      <a:pPr algn="ctr" fontAlgn="b"/>
                      <a:r>
                        <a:rPr lang="fr-FR" sz="1100" u="none" strike="noStrike" dirty="0">
                          <a:solidFill>
                            <a:schemeClr val="tx1">
                              <a:lumMod val="65000"/>
                              <a:lumOff val="35000"/>
                            </a:schemeClr>
                          </a:solidFill>
                          <a:effectLst/>
                          <a:latin typeface="+mn-lt"/>
                          <a:ea typeface="+mn-ea"/>
                          <a:cs typeface="+mn-cs"/>
                        </a:rPr>
                        <a:t>70 ha</a:t>
                      </a:r>
                    </a:p>
                  </a:txBody>
                  <a:tcPr marL="7620" marR="7620" marT="7620" marB="0" anchor="ctr"/>
                </a:tc>
                <a:tc>
                  <a:txBody>
                    <a:bodyPr/>
                    <a:lstStyle/>
                    <a:p>
                      <a:pPr algn="ctr" fontAlgn="b"/>
                      <a:r>
                        <a:rPr lang="fr-FR" sz="1100" b="0" i="0" u="none" strike="noStrike" dirty="0">
                          <a:solidFill>
                            <a:schemeClr val="tx1">
                              <a:lumMod val="65000"/>
                              <a:lumOff val="35000"/>
                            </a:schemeClr>
                          </a:solidFill>
                          <a:effectLst/>
                          <a:latin typeface="Aptos Narrow" panose="020B0004020202020204" pitchFamily="34" charset="0"/>
                        </a:rPr>
                        <a:t>/</a:t>
                      </a:r>
                    </a:p>
                  </a:txBody>
                  <a:tcPr marL="7620" marR="7620" marT="7620" marB="0" anchor="ctr"/>
                </a:tc>
                <a:tc>
                  <a:txBody>
                    <a:bodyPr/>
                    <a:lstStyle/>
                    <a:p>
                      <a:pPr algn="ctr" fontAlgn="b"/>
                      <a:r>
                        <a:rPr lang="fr-FR" sz="1100" b="0" i="0" u="none" strike="noStrike" dirty="0">
                          <a:solidFill>
                            <a:schemeClr val="tx1">
                              <a:lumMod val="65000"/>
                              <a:lumOff val="35000"/>
                            </a:schemeClr>
                          </a:solidFill>
                          <a:effectLst/>
                          <a:latin typeface="Aptos Narrow" panose="020B0004020202020204" pitchFamily="34" charset="0"/>
                        </a:rPr>
                        <a:t>/</a:t>
                      </a:r>
                    </a:p>
                  </a:txBody>
                  <a:tcPr marL="7620" marR="7620" marT="7620" marB="0" anchor="ctr"/>
                </a:tc>
                <a:tc>
                  <a:txBody>
                    <a:bodyPr/>
                    <a:lstStyle/>
                    <a:p>
                      <a:pPr algn="ctr" fontAlgn="b"/>
                      <a:r>
                        <a:rPr lang="fr-FR" sz="1100" b="0" u="none" strike="noStrike" dirty="0">
                          <a:solidFill>
                            <a:schemeClr val="tx1">
                              <a:lumMod val="65000"/>
                              <a:lumOff val="35000"/>
                            </a:schemeClr>
                          </a:solidFill>
                          <a:effectLst/>
                          <a:latin typeface="+mn-lt"/>
                          <a:ea typeface="+mn-ea"/>
                          <a:cs typeface="+mn-cs"/>
                        </a:rPr>
                        <a:t>108,8 ha</a:t>
                      </a:r>
                    </a:p>
                  </a:txBody>
                  <a:tcPr marL="7620" marR="7620" marT="7620" marB="0" anchor="ctr"/>
                </a:tc>
                <a:extLst>
                  <a:ext uri="{0D108BD9-81ED-4DB2-BD59-A6C34878D82A}">
                    <a16:rowId xmlns:a16="http://schemas.microsoft.com/office/drawing/2014/main" val="1174987444"/>
                  </a:ext>
                </a:extLst>
              </a:tr>
              <a:tr h="432559">
                <a:tc>
                  <a:txBody>
                    <a:bodyPr/>
                    <a:lstStyle/>
                    <a:p>
                      <a:pPr algn="ctr" fontAlgn="b"/>
                      <a:r>
                        <a:rPr lang="fr-FR" sz="1100" b="0" i="0" u="none" strike="noStrike" dirty="0">
                          <a:solidFill>
                            <a:schemeClr val="tx1">
                              <a:lumMod val="65000"/>
                              <a:lumOff val="35000"/>
                            </a:schemeClr>
                          </a:solidFill>
                          <a:effectLst/>
                          <a:latin typeface="+mn-lt"/>
                        </a:rPr>
                        <a:t>CC Bassin de Joinville en Champagne</a:t>
                      </a:r>
                    </a:p>
                  </a:txBody>
                  <a:tcPr marL="7620" marR="7620" marT="7620" marB="0" anchor="ctr"/>
                </a:tc>
                <a:tc>
                  <a:txBody>
                    <a:bodyPr/>
                    <a:lstStyle/>
                    <a:p>
                      <a:pPr algn="ctr" fontAlgn="b"/>
                      <a:r>
                        <a:rPr lang="fr-FR" sz="1100" u="none" strike="noStrike" dirty="0">
                          <a:solidFill>
                            <a:schemeClr val="tx1">
                              <a:lumMod val="65000"/>
                              <a:lumOff val="35000"/>
                            </a:schemeClr>
                          </a:solidFill>
                          <a:effectLst/>
                          <a:latin typeface="+mn-lt"/>
                          <a:ea typeface="+mn-ea"/>
                          <a:cs typeface="+mn-cs"/>
                        </a:rPr>
                        <a:t>14,37 ha</a:t>
                      </a:r>
                    </a:p>
                  </a:txBody>
                  <a:tcPr marL="7620" marR="7620" marT="7620" marB="0" anchor="ctr"/>
                </a:tc>
                <a:tc>
                  <a:txBody>
                    <a:bodyPr/>
                    <a:lstStyle/>
                    <a:p>
                      <a:pPr algn="ctr" fontAlgn="b"/>
                      <a:r>
                        <a:rPr lang="fr-FR" sz="1100" u="none" strike="noStrike" dirty="0">
                          <a:solidFill>
                            <a:schemeClr val="tx1">
                              <a:lumMod val="65000"/>
                              <a:lumOff val="35000"/>
                            </a:schemeClr>
                          </a:solidFill>
                          <a:effectLst/>
                          <a:latin typeface="+mn-lt"/>
                          <a:ea typeface="+mn-ea"/>
                          <a:cs typeface="+mn-cs"/>
                        </a:rPr>
                        <a:t>7,7 ha</a:t>
                      </a:r>
                    </a:p>
                  </a:txBody>
                  <a:tcPr marL="7620" marR="7620" marT="7620" marB="0" anchor="ctr"/>
                </a:tc>
                <a:tc>
                  <a:txBody>
                    <a:bodyPr/>
                    <a:lstStyle/>
                    <a:p>
                      <a:pPr algn="ctr" fontAlgn="b"/>
                      <a:r>
                        <a:rPr lang="fr-FR" sz="1100" b="0" i="0" u="none" strike="noStrike" dirty="0">
                          <a:solidFill>
                            <a:schemeClr val="tx1">
                              <a:lumMod val="65000"/>
                              <a:lumOff val="35000"/>
                            </a:schemeClr>
                          </a:solidFill>
                          <a:effectLst/>
                          <a:latin typeface="Aptos Narrow" panose="020B0004020202020204" pitchFamily="34" charset="0"/>
                        </a:rPr>
                        <a:t>/</a:t>
                      </a:r>
                    </a:p>
                  </a:txBody>
                  <a:tcPr marL="7620" marR="7620" marT="7620" marB="0" anchor="ctr"/>
                </a:tc>
                <a:tc>
                  <a:txBody>
                    <a:bodyPr/>
                    <a:lstStyle/>
                    <a:p>
                      <a:pPr algn="ctr" fontAlgn="b"/>
                      <a:r>
                        <a:rPr lang="fr-FR" sz="1100" b="0" i="0" u="none" strike="noStrike" dirty="0">
                          <a:solidFill>
                            <a:schemeClr val="tx1">
                              <a:lumMod val="65000"/>
                              <a:lumOff val="35000"/>
                            </a:schemeClr>
                          </a:solidFill>
                          <a:effectLst/>
                          <a:latin typeface="Aptos Narrow" panose="020B0004020202020204" pitchFamily="34" charset="0"/>
                        </a:rPr>
                        <a:t>/</a:t>
                      </a:r>
                    </a:p>
                  </a:txBody>
                  <a:tcPr marL="7620" marR="7620" marT="7620" marB="0" anchor="ctr"/>
                </a:tc>
                <a:tc>
                  <a:txBody>
                    <a:bodyPr/>
                    <a:lstStyle/>
                    <a:p>
                      <a:pPr algn="ctr" fontAlgn="b"/>
                      <a:r>
                        <a:rPr lang="fr-FR" sz="1100" b="0" u="none" strike="noStrike" dirty="0">
                          <a:solidFill>
                            <a:schemeClr val="tx1">
                              <a:lumMod val="65000"/>
                              <a:lumOff val="35000"/>
                            </a:schemeClr>
                          </a:solidFill>
                          <a:effectLst/>
                          <a:latin typeface="+mn-lt"/>
                          <a:ea typeface="+mn-ea"/>
                          <a:cs typeface="+mn-cs"/>
                        </a:rPr>
                        <a:t>22,07 ha</a:t>
                      </a:r>
                    </a:p>
                  </a:txBody>
                  <a:tcPr marL="7620" marR="7620" marT="7620" marB="0" anchor="ctr"/>
                </a:tc>
                <a:extLst>
                  <a:ext uri="{0D108BD9-81ED-4DB2-BD59-A6C34878D82A}">
                    <a16:rowId xmlns:a16="http://schemas.microsoft.com/office/drawing/2014/main" val="2294836408"/>
                  </a:ext>
                </a:extLst>
              </a:tr>
              <a:tr h="432559">
                <a:tc>
                  <a:txBody>
                    <a:bodyPr/>
                    <a:lstStyle/>
                    <a:p>
                      <a:pPr algn="ctr" fontAlgn="b"/>
                      <a:r>
                        <a:rPr lang="fr-FR" sz="1100" u="none" strike="noStrike" dirty="0">
                          <a:solidFill>
                            <a:schemeClr val="tx1">
                              <a:lumMod val="65000"/>
                              <a:lumOff val="35000"/>
                            </a:schemeClr>
                          </a:solidFill>
                          <a:effectLst/>
                          <a:latin typeface="+mn-lt"/>
                        </a:rPr>
                        <a:t>SCoT Nord Haute-Marne</a:t>
                      </a:r>
                      <a:endParaRPr lang="fr-FR" sz="1100" b="0" i="0" u="none" strike="noStrike" dirty="0">
                        <a:solidFill>
                          <a:schemeClr val="tx1">
                            <a:lumMod val="65000"/>
                            <a:lumOff val="35000"/>
                          </a:schemeClr>
                        </a:solidFill>
                        <a:effectLst/>
                        <a:latin typeface="+mn-lt"/>
                      </a:endParaRPr>
                    </a:p>
                  </a:txBody>
                  <a:tcPr marL="7620" marR="7620" marT="7620" marB="0" anchor="ctr">
                    <a:solidFill>
                      <a:schemeClr val="accent6"/>
                    </a:solidFill>
                  </a:tcPr>
                </a:tc>
                <a:tc>
                  <a:txBody>
                    <a:bodyPr/>
                    <a:lstStyle/>
                    <a:p>
                      <a:pPr algn="ctr" fontAlgn="b"/>
                      <a:r>
                        <a:rPr lang="fr-FR" sz="1100" u="none" strike="noStrike" dirty="0">
                          <a:solidFill>
                            <a:schemeClr val="tx1">
                              <a:lumMod val="65000"/>
                              <a:lumOff val="35000"/>
                            </a:schemeClr>
                          </a:solidFill>
                          <a:effectLst/>
                        </a:rPr>
                        <a:t>53,17 ha</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solidFill>
                      <a:schemeClr val="accent6"/>
                    </a:solidFill>
                  </a:tcPr>
                </a:tc>
                <a:tc>
                  <a:txBody>
                    <a:bodyPr/>
                    <a:lstStyle/>
                    <a:p>
                      <a:pPr algn="ctr" fontAlgn="b"/>
                      <a:r>
                        <a:rPr lang="fr-FR" sz="1100" u="none" strike="noStrike" dirty="0">
                          <a:solidFill>
                            <a:schemeClr val="tx1">
                              <a:lumMod val="65000"/>
                              <a:lumOff val="35000"/>
                            </a:schemeClr>
                          </a:solidFill>
                          <a:effectLst/>
                        </a:rPr>
                        <a:t>77,7 ha</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solidFill>
                      <a:schemeClr val="accent6"/>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fr-FR" sz="1100" u="none" strike="noStrike" dirty="0">
                          <a:solidFill>
                            <a:schemeClr val="tx1">
                              <a:lumMod val="65000"/>
                              <a:lumOff val="35000"/>
                            </a:schemeClr>
                          </a:solidFill>
                          <a:effectLst/>
                        </a:rPr>
                        <a:t>15 ha</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solidFill>
                      <a:schemeClr val="accent6"/>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fr-FR" sz="1100" u="none" strike="noStrike" dirty="0">
                          <a:solidFill>
                            <a:schemeClr val="tx1">
                              <a:lumMod val="65000"/>
                              <a:lumOff val="35000"/>
                            </a:schemeClr>
                          </a:solidFill>
                          <a:effectLst/>
                        </a:rPr>
                        <a:t>44 ha</a:t>
                      </a:r>
                      <a:endParaRPr lang="fr-FR" sz="1100" b="0" i="0" u="none" strike="noStrike" dirty="0">
                        <a:solidFill>
                          <a:schemeClr val="tx1">
                            <a:lumMod val="65000"/>
                            <a:lumOff val="35000"/>
                          </a:schemeClr>
                        </a:solidFill>
                        <a:effectLst/>
                        <a:latin typeface="Aptos Narrow" panose="020B0004020202020204" pitchFamily="34" charset="0"/>
                      </a:endParaRPr>
                    </a:p>
                  </a:txBody>
                  <a:tcPr marL="7620" marR="7620" marT="7620" marB="0" anchor="ctr">
                    <a:solidFill>
                      <a:schemeClr val="accent6"/>
                    </a:solidFill>
                  </a:tcPr>
                </a:tc>
                <a:tc>
                  <a:txBody>
                    <a:bodyPr/>
                    <a:lstStyle/>
                    <a:p>
                      <a:pPr algn="ctr" fontAlgn="b"/>
                      <a:r>
                        <a:rPr lang="fr-FR" sz="1100" b="1" u="none" strike="noStrike" dirty="0">
                          <a:solidFill>
                            <a:schemeClr val="tx1">
                              <a:lumMod val="65000"/>
                              <a:lumOff val="35000"/>
                            </a:schemeClr>
                          </a:solidFill>
                          <a:effectLst/>
                        </a:rPr>
                        <a:t>190,15 ha*</a:t>
                      </a:r>
                      <a:endParaRPr lang="fr-FR" sz="1100" b="1" i="0" u="none" strike="noStrike" dirty="0">
                        <a:solidFill>
                          <a:schemeClr val="tx1">
                            <a:lumMod val="65000"/>
                            <a:lumOff val="35000"/>
                          </a:schemeClr>
                        </a:solidFill>
                        <a:effectLst/>
                        <a:latin typeface="Aptos Narrow" panose="020B0004020202020204" pitchFamily="34" charset="0"/>
                      </a:endParaRPr>
                    </a:p>
                  </a:txBody>
                  <a:tcPr marL="7620" marR="7620" marT="7620" marB="0" anchor="ctr">
                    <a:solidFill>
                      <a:schemeClr val="accent6"/>
                    </a:solidFill>
                  </a:tcPr>
                </a:tc>
                <a:extLst>
                  <a:ext uri="{0D108BD9-81ED-4DB2-BD59-A6C34878D82A}">
                    <a16:rowId xmlns:a16="http://schemas.microsoft.com/office/drawing/2014/main" val="2249075265"/>
                  </a:ext>
                </a:extLst>
              </a:tr>
            </a:tbl>
          </a:graphicData>
        </a:graphic>
      </p:graphicFrame>
      <p:pic>
        <p:nvPicPr>
          <p:cNvPr id="8" name="Image 7">
            <a:extLst>
              <a:ext uri="{FF2B5EF4-FFF2-40B4-BE49-F238E27FC236}">
                <a16:creationId xmlns:a16="http://schemas.microsoft.com/office/drawing/2014/main" id="{125950C7-7FCF-80AC-62A6-61FED1205CDB}"/>
              </a:ext>
            </a:extLst>
          </p:cNvPr>
          <p:cNvPicPr>
            <a:picLocks noChangeAspect="1"/>
          </p:cNvPicPr>
          <p:nvPr/>
        </p:nvPicPr>
        <p:blipFill>
          <a:blip r:embed="rId5"/>
          <a:stretch>
            <a:fillRect/>
          </a:stretch>
        </p:blipFill>
        <p:spPr>
          <a:xfrm>
            <a:off x="2443371" y="884393"/>
            <a:ext cx="7305257" cy="3096694"/>
          </a:xfrm>
          <a:prstGeom prst="rect">
            <a:avLst/>
          </a:prstGeom>
        </p:spPr>
      </p:pic>
      <p:sp>
        <p:nvSpPr>
          <p:cNvPr id="11" name="ZoneTexte 10">
            <a:extLst>
              <a:ext uri="{FF2B5EF4-FFF2-40B4-BE49-F238E27FC236}">
                <a16:creationId xmlns:a16="http://schemas.microsoft.com/office/drawing/2014/main" id="{1BEC45D7-27DD-A2D0-1AC6-62F645E7EF7B}"/>
              </a:ext>
            </a:extLst>
          </p:cNvPr>
          <p:cNvSpPr txBox="1"/>
          <p:nvPr/>
        </p:nvSpPr>
        <p:spPr>
          <a:xfrm>
            <a:off x="1821592" y="290563"/>
            <a:ext cx="8140699" cy="400110"/>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Synthèse des objectifs de </a:t>
            </a:r>
            <a:r>
              <a:rPr lang="fr-FR" sz="2000" b="1" dirty="0">
                <a:solidFill>
                  <a:srgbClr val="00968F"/>
                </a:solidFill>
                <a:latin typeface="+mj-lt"/>
                <a:cs typeface="Calibri" panose="020F0502020204030204" pitchFamily="34" charset="0"/>
              </a:rPr>
              <a:t>consommation foncière</a:t>
            </a:r>
          </a:p>
        </p:txBody>
      </p:sp>
      <p:sp>
        <p:nvSpPr>
          <p:cNvPr id="12" name="Titre 1">
            <a:extLst>
              <a:ext uri="{FF2B5EF4-FFF2-40B4-BE49-F238E27FC236}">
                <a16:creationId xmlns:a16="http://schemas.microsoft.com/office/drawing/2014/main" id="{DA2CA9FD-7BC5-3000-D32B-0441A4D37FB6}"/>
              </a:ext>
            </a:extLst>
          </p:cNvPr>
          <p:cNvSpPr txBox="1">
            <a:spLocks/>
          </p:cNvSpPr>
          <p:nvPr/>
        </p:nvSpPr>
        <p:spPr>
          <a:xfrm>
            <a:off x="855567" y="52025"/>
            <a:ext cx="966025" cy="877186"/>
          </a:xfrm>
          <a:prstGeom prst="rect">
            <a:avLst/>
          </a:prstGeom>
        </p:spPr>
        <p:txBody>
          <a:bodyPr lIns="91440" tIns="45720" rIns="91440" bIns="45720" anchor="ctr">
            <a:noAutofit/>
          </a:bodyPr>
          <a:lstStyle/>
          <a:p>
            <a:pPr>
              <a:spcBef>
                <a:spcPct val="0"/>
              </a:spcBef>
              <a:defRPr/>
            </a:pPr>
            <a:r>
              <a:rPr lang="fr-FR" sz="2600" dirty="0">
                <a:solidFill>
                  <a:srgbClr val="00A19A"/>
                </a:solidFill>
                <a:latin typeface="Oswald"/>
                <a:ea typeface="+mj-ea"/>
                <a:cs typeface="Arial"/>
              </a:rPr>
              <a:t>Focus</a:t>
            </a:r>
          </a:p>
        </p:txBody>
      </p:sp>
      <p:pic>
        <p:nvPicPr>
          <p:cNvPr id="13" name="Graphique 12" descr="Loupe avec un remplissage uni">
            <a:extLst>
              <a:ext uri="{FF2B5EF4-FFF2-40B4-BE49-F238E27FC236}">
                <a16:creationId xmlns:a16="http://schemas.microsoft.com/office/drawing/2014/main" id="{64D491F3-B6F0-B14E-D395-177EB01C26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04829" y="164652"/>
            <a:ext cx="670042" cy="651933"/>
          </a:xfrm>
          <a:prstGeom prst="rect">
            <a:avLst/>
          </a:prstGeom>
        </p:spPr>
      </p:pic>
      <p:sp>
        <p:nvSpPr>
          <p:cNvPr id="3" name="ZoneTexte 2">
            <a:extLst>
              <a:ext uri="{FF2B5EF4-FFF2-40B4-BE49-F238E27FC236}">
                <a16:creationId xmlns:a16="http://schemas.microsoft.com/office/drawing/2014/main" id="{EECB946B-4DA9-2F3C-C359-D5E9B64BE86E}"/>
              </a:ext>
            </a:extLst>
          </p:cNvPr>
          <p:cNvSpPr txBox="1"/>
          <p:nvPr/>
        </p:nvSpPr>
        <p:spPr>
          <a:xfrm>
            <a:off x="10142220" y="6204523"/>
            <a:ext cx="883920" cy="276999"/>
          </a:xfrm>
          <a:prstGeom prst="rect">
            <a:avLst/>
          </a:prstGeom>
          <a:noFill/>
        </p:spPr>
        <p:txBody>
          <a:bodyPr wrap="square" rtlCol="0">
            <a:spAutoFit/>
          </a:bodyPr>
          <a:lstStyle/>
          <a:p>
            <a:pPr algn="ctr"/>
            <a:r>
              <a:rPr lang="fr-FR" sz="1200" i="1" dirty="0">
                <a:solidFill>
                  <a:schemeClr val="tx1">
                    <a:lumMod val="65000"/>
                    <a:lumOff val="35000"/>
                  </a:schemeClr>
                </a:solidFill>
              </a:rPr>
              <a:t>* arrondi</a:t>
            </a:r>
          </a:p>
        </p:txBody>
      </p:sp>
      <p:pic>
        <p:nvPicPr>
          <p:cNvPr id="5" name="Slide 28">
            <a:hlinkClick r:id="" action="ppaction://media"/>
            <a:extLst>
              <a:ext uri="{FF2B5EF4-FFF2-40B4-BE49-F238E27FC236}">
                <a16:creationId xmlns:a16="http://schemas.microsoft.com/office/drawing/2014/main" id="{0CF66C99-F9F4-0ACA-CAA9-141AA7FE4A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433" y="203310"/>
            <a:ext cx="487363" cy="487363"/>
          </a:xfrm>
          <a:prstGeom prst="rect">
            <a:avLst/>
          </a:prstGeom>
        </p:spPr>
      </p:pic>
    </p:spTree>
    <p:extLst>
      <p:ext uri="{BB962C8B-B14F-4D97-AF65-F5344CB8AC3E}">
        <p14:creationId xmlns:p14="http://schemas.microsoft.com/office/powerpoint/2010/main" val="13881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4D5A-2B75-D23E-C646-2B43F8A14A61}"/>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C3A8F1F-2CCF-0702-5FFF-CB06EB771D74}"/>
              </a:ext>
            </a:extLst>
          </p:cNvPr>
          <p:cNvSpPr>
            <a:spLocks noGrp="1"/>
          </p:cNvSpPr>
          <p:nvPr>
            <p:ph type="sldNum" sz="quarter" idx="12"/>
          </p:nvPr>
        </p:nvSpPr>
        <p:spPr/>
        <p:txBody>
          <a:bodyPr/>
          <a:lstStyle/>
          <a:p>
            <a:fld id="{4E98B72B-76D6-4591-B548-4C2DC78B2DE3}" type="slidenum">
              <a:rPr lang="fr-FR" smtClean="0"/>
              <a:pPr/>
              <a:t>26</a:t>
            </a:fld>
            <a:endParaRPr lang="fr-FR"/>
          </a:p>
        </p:txBody>
      </p:sp>
      <p:sp>
        <p:nvSpPr>
          <p:cNvPr id="4" name="ZoneTexte 3">
            <a:extLst>
              <a:ext uri="{FF2B5EF4-FFF2-40B4-BE49-F238E27FC236}">
                <a16:creationId xmlns:a16="http://schemas.microsoft.com/office/drawing/2014/main" id="{DC91138E-B083-59AC-EBA6-36FC95071F3C}"/>
              </a:ext>
            </a:extLst>
          </p:cNvPr>
          <p:cNvSpPr txBox="1"/>
          <p:nvPr/>
        </p:nvSpPr>
        <p:spPr>
          <a:xfrm>
            <a:off x="1895030" y="198642"/>
            <a:ext cx="9557830" cy="707886"/>
          </a:xfrm>
          <a:prstGeom prst="rect">
            <a:avLst/>
          </a:prstGeom>
          <a:noFill/>
        </p:spPr>
        <p:txBody>
          <a:bodyPr wrap="square">
            <a:spAutoFit/>
          </a:bodyPr>
          <a:lstStyle/>
          <a:p>
            <a:pPr>
              <a:spcAft>
                <a:spcPts val="900"/>
              </a:spcAft>
            </a:pPr>
            <a:r>
              <a:rPr lang="fr-FR" sz="2000" dirty="0">
                <a:solidFill>
                  <a:srgbClr val="00968F"/>
                </a:solidFill>
                <a:latin typeface="Arial" panose="020B0604020202020204" pitchFamily="34" charset="0"/>
                <a:cs typeface="Arial" panose="020B0604020202020204" pitchFamily="34" charset="0"/>
              </a:rPr>
              <a:t>Orientations de la politique de </a:t>
            </a:r>
            <a:r>
              <a:rPr lang="fr-FR" sz="2000" b="1" dirty="0">
                <a:solidFill>
                  <a:srgbClr val="00968F"/>
                </a:solidFill>
                <a:latin typeface="Arial" panose="020B0604020202020204" pitchFamily="34" charset="0"/>
                <a:cs typeface="Arial" panose="020B0604020202020204" pitchFamily="34" charset="0"/>
              </a:rPr>
              <a:t>mobilité</a:t>
            </a:r>
            <a:r>
              <a:rPr lang="fr-FR" sz="2000" dirty="0">
                <a:solidFill>
                  <a:srgbClr val="00968F"/>
                </a:solidFill>
                <a:latin typeface="Arial" panose="020B0604020202020204" pitchFamily="34" charset="0"/>
                <a:cs typeface="Arial" panose="020B0604020202020204" pitchFamily="34" charset="0"/>
              </a:rPr>
              <a:t> dans un objectif de diminution de l'usage individuel de l'automobile</a:t>
            </a:r>
          </a:p>
        </p:txBody>
      </p:sp>
      <p:sp>
        <p:nvSpPr>
          <p:cNvPr id="9" name="Titre 1">
            <a:extLst>
              <a:ext uri="{FF2B5EF4-FFF2-40B4-BE49-F238E27FC236}">
                <a16:creationId xmlns:a16="http://schemas.microsoft.com/office/drawing/2014/main" id="{B09C12AC-1BE9-1639-A5A0-B325026B5712}"/>
              </a:ext>
            </a:extLst>
          </p:cNvPr>
          <p:cNvSpPr txBox="1">
            <a:spLocks/>
          </p:cNvSpPr>
          <p:nvPr/>
        </p:nvSpPr>
        <p:spPr>
          <a:xfrm>
            <a:off x="922584" y="158695"/>
            <a:ext cx="972446" cy="657890"/>
          </a:xfrm>
          <a:prstGeom prst="rect">
            <a:avLst/>
          </a:prstGeom>
        </p:spPr>
        <p:txBody>
          <a:bodyPr lIns="68580" tIns="34290" rIns="68580" bIns="34290" anchor="ctr">
            <a:noAutofit/>
          </a:bodyPr>
          <a:lstStyle/>
          <a:p>
            <a:pPr>
              <a:spcBef>
                <a:spcPct val="0"/>
              </a:spcBef>
              <a:defRPr/>
            </a:pPr>
            <a:r>
              <a:rPr lang="fr-FR" sz="2600" dirty="0">
                <a:solidFill>
                  <a:srgbClr val="00A19A"/>
                </a:solidFill>
                <a:latin typeface="Oswald"/>
                <a:ea typeface="+mj-ea"/>
                <a:cs typeface="Arial"/>
              </a:rPr>
              <a:t>Focus</a:t>
            </a:r>
          </a:p>
        </p:txBody>
      </p:sp>
      <p:sp>
        <p:nvSpPr>
          <p:cNvPr id="8" name="ZoneTexte 7">
            <a:extLst>
              <a:ext uri="{FF2B5EF4-FFF2-40B4-BE49-F238E27FC236}">
                <a16:creationId xmlns:a16="http://schemas.microsoft.com/office/drawing/2014/main" id="{1EDD63DE-E0F1-6B5A-6680-C27E68804D9A}"/>
              </a:ext>
            </a:extLst>
          </p:cNvPr>
          <p:cNvSpPr txBox="1"/>
          <p:nvPr/>
        </p:nvSpPr>
        <p:spPr>
          <a:xfrm>
            <a:off x="525195" y="1770438"/>
            <a:ext cx="11141610" cy="2064668"/>
          </a:xfrm>
          <a:prstGeom prst="rect">
            <a:avLst/>
          </a:prstGeom>
          <a:solidFill>
            <a:schemeClr val="accent6">
              <a:lumMod val="20000"/>
              <a:lumOff val="80000"/>
            </a:schemeClr>
          </a:solidFill>
        </p:spPr>
        <p:txBody>
          <a:bodyPr wrap="square" lIns="68580" tIns="34290" rIns="68580" bIns="34290" anchor="t">
            <a:spAutoFit/>
          </a:bodyPr>
          <a:lstStyle/>
          <a:p>
            <a:pPr algn="just">
              <a:spcAft>
                <a:spcPts val="225"/>
              </a:spcAft>
              <a:tabLst>
                <a:tab pos="202883" algn="l"/>
              </a:tabLst>
            </a:pP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Prescriptions</a:t>
            </a:r>
            <a:endParaRPr lang="fr-FR" sz="1600" dirty="0">
              <a:solidFill>
                <a:schemeClr val="tx1">
                  <a:lumMod val="65000"/>
                  <a:lumOff val="35000"/>
                </a:schemeClr>
              </a:solidFill>
              <a:latin typeface="Arial" panose="020B0604020202020204" pitchFamily="34" charset="0"/>
              <a:ea typeface="Calibri"/>
              <a:cs typeface="Arial" panose="020B0604020202020204" pitchFamily="34" charset="0"/>
            </a:endParaRPr>
          </a:p>
          <a:p>
            <a:pPr algn="just">
              <a:tabLst>
                <a:tab pos="202883" algn="l"/>
              </a:tabLst>
            </a:pP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Les documents d’urbanisme de rang inférieur :</a:t>
            </a:r>
          </a:p>
          <a:p>
            <a:pPr marL="285750" indent="-285750" algn="just">
              <a:buFontTx/>
              <a:buChar char="-"/>
              <a:tabLst>
                <a:tab pos="202883" algn="l"/>
              </a:tabLst>
            </a:pP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Identifient et valorisent les cheminements piétons et cyclables</a:t>
            </a: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 en particulier vers les gares et les équipements publics</a:t>
            </a:r>
          </a:p>
          <a:p>
            <a:pPr marL="285750" indent="-285750" algn="just">
              <a:buFontTx/>
              <a:buChar char="-"/>
              <a:tabLst>
                <a:tab pos="202883" algn="l"/>
              </a:tabLst>
            </a:pP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Poursuivent la </a:t>
            </a: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mise en œuvre d’un réseau d’itinéraires cyclables</a:t>
            </a: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 en réservant des espaces nécessaires à leur maintien ou à leur extension</a:t>
            </a:r>
          </a:p>
          <a:p>
            <a:pPr marL="285750" indent="-285750" algn="just">
              <a:buFontTx/>
              <a:buChar char="-"/>
              <a:tabLst>
                <a:tab pos="202883" algn="l"/>
              </a:tabLst>
            </a:pP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Prévoient dans les principales polarités de l’armature urbaine </a:t>
            </a: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l’aménagement de nouveaux services et équipements</a:t>
            </a: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 en lien avec la pratique cyclable</a:t>
            </a:r>
          </a:p>
        </p:txBody>
      </p:sp>
      <p:sp>
        <p:nvSpPr>
          <p:cNvPr id="11" name="ZoneTexte 10">
            <a:extLst>
              <a:ext uri="{FF2B5EF4-FFF2-40B4-BE49-F238E27FC236}">
                <a16:creationId xmlns:a16="http://schemas.microsoft.com/office/drawing/2014/main" id="{5C2FBFD0-8625-3EDC-4317-3BD7AA934B15}"/>
              </a:ext>
            </a:extLst>
          </p:cNvPr>
          <p:cNvSpPr txBox="1"/>
          <p:nvPr/>
        </p:nvSpPr>
        <p:spPr>
          <a:xfrm>
            <a:off x="539850" y="1298931"/>
            <a:ext cx="8382662" cy="377026"/>
          </a:xfrm>
          <a:prstGeom prst="rect">
            <a:avLst/>
          </a:prstGeom>
          <a:noFill/>
        </p:spPr>
        <p:txBody>
          <a:bodyPr wrap="square" lIns="68580" tIns="34290" rIns="68580" bIns="34290" anchor="t">
            <a:spAutoFit/>
          </a:bodyPr>
          <a:lstStyle/>
          <a:p>
            <a:pPr algn="just">
              <a:spcAft>
                <a:spcPts val="225"/>
              </a:spcAft>
              <a:tabLst>
                <a:tab pos="202883" algn="l"/>
              </a:tabLst>
            </a:pPr>
            <a:r>
              <a:rPr lang="fr-FR" sz="2000" b="1" dirty="0">
                <a:solidFill>
                  <a:srgbClr val="00A19A"/>
                </a:solidFill>
                <a:latin typeface="Arial Narrow" panose="020B0606020202030204" pitchFamily="34" charset="0"/>
                <a:cs typeface="Arial" panose="020B0604020202020204" pitchFamily="34" charset="0"/>
              </a:rPr>
              <a:t>Renforcer le maillage cyclable </a:t>
            </a:r>
          </a:p>
        </p:txBody>
      </p:sp>
      <p:pic>
        <p:nvPicPr>
          <p:cNvPr id="12" name="Image 11">
            <a:extLst>
              <a:ext uri="{FF2B5EF4-FFF2-40B4-BE49-F238E27FC236}">
                <a16:creationId xmlns:a16="http://schemas.microsoft.com/office/drawing/2014/main" id="{4B59A536-3AB8-DBA4-3A21-D0158D99C4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58769" y="3954777"/>
            <a:ext cx="3674462" cy="2445814"/>
          </a:xfrm>
          <a:prstGeom prst="rect">
            <a:avLst/>
          </a:prstGeom>
        </p:spPr>
      </p:pic>
      <p:pic>
        <p:nvPicPr>
          <p:cNvPr id="2" name="Graphique 1" descr="Loupe avec un remplissage uni">
            <a:extLst>
              <a:ext uri="{FF2B5EF4-FFF2-40B4-BE49-F238E27FC236}">
                <a16:creationId xmlns:a16="http://schemas.microsoft.com/office/drawing/2014/main" id="{2FC151C9-890C-CA70-09F3-8AEF086855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04829" y="164652"/>
            <a:ext cx="670042" cy="651933"/>
          </a:xfrm>
          <a:prstGeom prst="rect">
            <a:avLst/>
          </a:prstGeom>
        </p:spPr>
      </p:pic>
      <p:pic>
        <p:nvPicPr>
          <p:cNvPr id="3" name="Slide 29">
            <a:hlinkClick r:id="" action="ppaction://media"/>
            <a:extLst>
              <a:ext uri="{FF2B5EF4-FFF2-40B4-BE49-F238E27FC236}">
                <a16:creationId xmlns:a16="http://schemas.microsoft.com/office/drawing/2014/main" id="{51CF1D35-6E9D-603A-CCB7-09B16FF44A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4927" y="181555"/>
            <a:ext cx="487363" cy="487363"/>
          </a:xfrm>
          <a:prstGeom prst="rect">
            <a:avLst/>
          </a:prstGeom>
        </p:spPr>
      </p:pic>
    </p:spTree>
    <p:extLst>
      <p:ext uri="{BB962C8B-B14F-4D97-AF65-F5344CB8AC3E}">
        <p14:creationId xmlns:p14="http://schemas.microsoft.com/office/powerpoint/2010/main" val="27277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BBC1-76B2-E9CF-A1EC-2C22BBB3560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99D71E3-CFE0-A093-9530-300444743BD3}"/>
              </a:ext>
            </a:extLst>
          </p:cNvPr>
          <p:cNvPicPr>
            <a:picLocks noChangeAspect="1"/>
          </p:cNvPicPr>
          <p:nvPr/>
        </p:nvPicPr>
        <p:blipFill>
          <a:blip r:embed="rId5"/>
          <a:stretch>
            <a:fillRect/>
          </a:stretch>
        </p:blipFill>
        <p:spPr>
          <a:xfrm>
            <a:off x="7908595" y="86011"/>
            <a:ext cx="3896269" cy="3153215"/>
          </a:xfrm>
          <a:prstGeom prst="rect">
            <a:avLst/>
          </a:prstGeom>
        </p:spPr>
      </p:pic>
      <p:sp>
        <p:nvSpPr>
          <p:cNvPr id="5" name="Espace réservé du numéro de diapositive 4">
            <a:extLst>
              <a:ext uri="{FF2B5EF4-FFF2-40B4-BE49-F238E27FC236}">
                <a16:creationId xmlns:a16="http://schemas.microsoft.com/office/drawing/2014/main" id="{EAF21A31-694C-099A-3E37-9BE37B88A068}"/>
              </a:ext>
            </a:extLst>
          </p:cNvPr>
          <p:cNvSpPr>
            <a:spLocks noGrp="1"/>
          </p:cNvSpPr>
          <p:nvPr>
            <p:ph type="sldNum" sz="quarter" idx="12"/>
          </p:nvPr>
        </p:nvSpPr>
        <p:spPr/>
        <p:txBody>
          <a:bodyPr/>
          <a:lstStyle/>
          <a:p>
            <a:fld id="{4E98B72B-76D6-4591-B548-4C2DC78B2DE3}" type="slidenum">
              <a:rPr lang="fr-FR" smtClean="0"/>
              <a:pPr/>
              <a:t>27</a:t>
            </a:fld>
            <a:endParaRPr lang="fr-FR"/>
          </a:p>
        </p:txBody>
      </p:sp>
      <p:sp>
        <p:nvSpPr>
          <p:cNvPr id="7" name="Titre 1">
            <a:extLst>
              <a:ext uri="{FF2B5EF4-FFF2-40B4-BE49-F238E27FC236}">
                <a16:creationId xmlns:a16="http://schemas.microsoft.com/office/drawing/2014/main" id="{B3A55784-BFF8-8662-E1CB-CEBD4177686D}"/>
              </a:ext>
            </a:extLst>
          </p:cNvPr>
          <p:cNvSpPr>
            <a:spLocks noGrp="1"/>
          </p:cNvSpPr>
          <p:nvPr>
            <p:ph type="title"/>
          </p:nvPr>
        </p:nvSpPr>
        <p:spPr>
          <a:xfrm>
            <a:off x="1797050" y="2317828"/>
            <a:ext cx="8597900" cy="3036390"/>
          </a:xfrm>
        </p:spPr>
        <p:txBody>
          <a:bodyPr>
            <a:normAutofit/>
          </a:bodyPr>
          <a:lstStyle/>
          <a:p>
            <a:pPr algn="ctr" rtl="0">
              <a:spcBef>
                <a:spcPct val="0"/>
              </a:spcBef>
            </a:pPr>
            <a:r>
              <a:rPr lang="fr-FR" sz="3600" dirty="0">
                <a:latin typeface="+mj-lt"/>
                <a:ea typeface="Calibri" panose="020F0502020204030204" pitchFamily="34" charset="0"/>
                <a:cs typeface="Arial" panose="020B0604020202020204" pitchFamily="34" charset="0"/>
              </a:rPr>
              <a:t>Chapitre 3 : </a:t>
            </a:r>
            <a:br>
              <a:rPr lang="fr-FR" sz="3600" dirty="0">
                <a:latin typeface="+mj-lt"/>
                <a:ea typeface="Calibri" panose="020F0502020204030204" pitchFamily="34" charset="0"/>
                <a:cs typeface="Arial" panose="020B0604020202020204" pitchFamily="34" charset="0"/>
              </a:rPr>
            </a:br>
            <a:r>
              <a:rPr lang="fr-FR" sz="3600" dirty="0">
                <a:latin typeface="+mj-lt"/>
                <a:ea typeface="Calibri" panose="020F0502020204030204" pitchFamily="34" charset="0"/>
                <a:cs typeface="Arial" panose="020B0604020202020204" pitchFamily="34" charset="0"/>
              </a:rPr>
              <a:t>Objectifs et orientations en faveur des transitions écologique et énergétique et du cadre de vie</a:t>
            </a:r>
            <a:endParaRPr lang="fr-FR" sz="4400" b="1" kern="1200" dirty="0">
              <a:latin typeface="+mj-lt"/>
            </a:endParaRPr>
          </a:p>
        </p:txBody>
      </p:sp>
      <p:pic>
        <p:nvPicPr>
          <p:cNvPr id="3" name="Graphique 2" descr="Poisson contour">
            <a:extLst>
              <a:ext uri="{FF2B5EF4-FFF2-40B4-BE49-F238E27FC236}">
                <a16:creationId xmlns:a16="http://schemas.microsoft.com/office/drawing/2014/main" id="{4EC4F9F9-A63D-C2A9-AD30-82DEDA892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3254" y="1139065"/>
            <a:ext cx="771740" cy="771740"/>
          </a:xfrm>
          <a:prstGeom prst="rect">
            <a:avLst/>
          </a:prstGeom>
        </p:spPr>
      </p:pic>
      <p:pic>
        <p:nvPicPr>
          <p:cNvPr id="6" name="Graphique 5" descr="Grenouille contour">
            <a:extLst>
              <a:ext uri="{FF2B5EF4-FFF2-40B4-BE49-F238E27FC236}">
                <a16:creationId xmlns:a16="http://schemas.microsoft.com/office/drawing/2014/main" id="{9BCD4DFF-33B1-EB2B-1CE8-884A5F979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7664" y="368805"/>
            <a:ext cx="689065" cy="689065"/>
          </a:xfrm>
          <a:prstGeom prst="rect">
            <a:avLst/>
          </a:prstGeom>
        </p:spPr>
      </p:pic>
      <p:pic>
        <p:nvPicPr>
          <p:cNvPr id="9" name="Graphique 8" descr="Scène pluvieuse contour">
            <a:extLst>
              <a:ext uri="{FF2B5EF4-FFF2-40B4-BE49-F238E27FC236}">
                <a16:creationId xmlns:a16="http://schemas.microsoft.com/office/drawing/2014/main" id="{B81944B0-EAD2-6C23-993C-1E4B5D4A51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75662" y="1221740"/>
            <a:ext cx="732168" cy="732168"/>
          </a:xfrm>
          <a:prstGeom prst="rect">
            <a:avLst/>
          </a:prstGeom>
        </p:spPr>
      </p:pic>
      <p:pic>
        <p:nvPicPr>
          <p:cNvPr id="10" name="Graphique 9" descr="Tipi contour">
            <a:extLst>
              <a:ext uri="{FF2B5EF4-FFF2-40B4-BE49-F238E27FC236}">
                <a16:creationId xmlns:a16="http://schemas.microsoft.com/office/drawing/2014/main" id="{1F4CC48C-D2DC-C2D5-C33C-213D06CF4F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9889" y="1086369"/>
            <a:ext cx="793680" cy="793680"/>
          </a:xfrm>
          <a:prstGeom prst="rect">
            <a:avLst/>
          </a:prstGeom>
        </p:spPr>
      </p:pic>
      <p:pic>
        <p:nvPicPr>
          <p:cNvPr id="13" name="Graphique 12" descr="Forêt tropicale contour">
            <a:extLst>
              <a:ext uri="{FF2B5EF4-FFF2-40B4-BE49-F238E27FC236}">
                <a16:creationId xmlns:a16="http://schemas.microsoft.com/office/drawing/2014/main" id="{5640C0A6-1FE9-16E1-D9AF-4BD2EB1B56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00815" y="489572"/>
            <a:ext cx="732168" cy="732168"/>
          </a:xfrm>
          <a:prstGeom prst="rect">
            <a:avLst/>
          </a:prstGeom>
        </p:spPr>
      </p:pic>
      <p:pic>
        <p:nvPicPr>
          <p:cNvPr id="8" name="Chapitre 3">
            <a:hlinkClick r:id="" action="ppaction://media"/>
            <a:extLst>
              <a:ext uri="{FF2B5EF4-FFF2-40B4-BE49-F238E27FC236}">
                <a16:creationId xmlns:a16="http://schemas.microsoft.com/office/drawing/2014/main" id="{E5F02B98-EC68-C475-E0E6-9B3E3D294DB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568609" y="210734"/>
            <a:ext cx="487363" cy="487363"/>
          </a:xfrm>
          <a:prstGeom prst="rect">
            <a:avLst/>
          </a:prstGeom>
        </p:spPr>
      </p:pic>
    </p:spTree>
    <p:extLst>
      <p:ext uri="{BB962C8B-B14F-4D97-AF65-F5344CB8AC3E}">
        <p14:creationId xmlns:p14="http://schemas.microsoft.com/office/powerpoint/2010/main" val="266319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28</a:t>
            </a:fld>
            <a:endParaRPr lang="fr-FR"/>
          </a:p>
        </p:txBody>
      </p:sp>
      <p:sp>
        <p:nvSpPr>
          <p:cNvPr id="4" name="ZoneTexte 3">
            <a:extLst>
              <a:ext uri="{FF2B5EF4-FFF2-40B4-BE49-F238E27FC236}">
                <a16:creationId xmlns:a16="http://schemas.microsoft.com/office/drawing/2014/main" id="{37D7DB6D-BD6E-C6CE-FE74-5C34E431C4AA}"/>
              </a:ext>
            </a:extLst>
          </p:cNvPr>
          <p:cNvSpPr txBox="1"/>
          <p:nvPr/>
        </p:nvSpPr>
        <p:spPr>
          <a:xfrm>
            <a:off x="735331" y="1573876"/>
            <a:ext cx="10637519" cy="2708434"/>
          </a:xfrm>
          <a:prstGeom prst="rect">
            <a:avLst/>
          </a:prstGeom>
          <a:noFill/>
        </p:spPr>
        <p:txBody>
          <a:bodyPr wrap="square">
            <a:spAutoFit/>
          </a:bodyPr>
          <a:lstStyle/>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Mettre en place une stratégie d’adaptation pour un développement résilient du territoire soucieux du bien-être des habitants </a:t>
            </a:r>
          </a:p>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Protéger durablement le socle </a:t>
            </a:r>
            <a:r>
              <a:rPr lang="fr-FR" sz="2000" dirty="0" err="1">
                <a:solidFill>
                  <a:schemeClr val="tx1">
                    <a:lumMod val="65000"/>
                    <a:lumOff val="35000"/>
                  </a:schemeClr>
                </a:solidFill>
                <a:cs typeface="Calibri" panose="020F0502020204030204" pitchFamily="34" charset="0"/>
              </a:rPr>
              <a:t>agronaturel</a:t>
            </a:r>
            <a:r>
              <a:rPr lang="fr-FR" sz="2000" dirty="0">
                <a:solidFill>
                  <a:schemeClr val="tx1">
                    <a:lumMod val="65000"/>
                    <a:lumOff val="35000"/>
                  </a:schemeClr>
                </a:solidFill>
                <a:cs typeface="Calibri" panose="020F0502020204030204" pitchFamily="34" charset="0"/>
              </a:rPr>
              <a:t> du territoire et les composantes de la trame verte et bleue</a:t>
            </a:r>
          </a:p>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Préserver et valoriser les paysages et l’identité du territoire</a:t>
            </a:r>
          </a:p>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Structurer une destination touristique « Nord Haute-Marne » pour développer identité et notoriété territoriale</a:t>
            </a:r>
          </a:p>
        </p:txBody>
      </p:sp>
      <p:sp>
        <p:nvSpPr>
          <p:cNvPr id="7" name="Titre 1">
            <a:extLst>
              <a:ext uri="{FF2B5EF4-FFF2-40B4-BE49-F238E27FC236}">
                <a16:creationId xmlns:a16="http://schemas.microsoft.com/office/drawing/2014/main" id="{A791F914-8D7D-8857-4121-0B6A972CD452}"/>
              </a:ext>
            </a:extLst>
          </p:cNvPr>
          <p:cNvSpPr>
            <a:spLocks noGrp="1"/>
          </p:cNvSpPr>
          <p:nvPr>
            <p:ph type="title"/>
          </p:nvPr>
        </p:nvSpPr>
        <p:spPr>
          <a:xfrm>
            <a:off x="282633" y="203200"/>
            <a:ext cx="11010207" cy="1282700"/>
          </a:xfrm>
        </p:spPr>
        <p:txBody>
          <a:bodyPr>
            <a:normAutofit/>
          </a:bodyPr>
          <a:lstStyle/>
          <a:p>
            <a:pPr algn="just" rtl="0">
              <a:spcBef>
                <a:spcPct val="0"/>
              </a:spcBef>
            </a:pPr>
            <a:r>
              <a:rPr lang="fr-FR" sz="2500" dirty="0">
                <a:latin typeface="Arial Narrow" panose="020B0606020202030204" pitchFamily="34" charset="0"/>
                <a:ea typeface="Calibri" panose="020F0502020204030204" pitchFamily="34" charset="0"/>
                <a:cs typeface="Arial" panose="020B0604020202020204" pitchFamily="34" charset="0"/>
              </a:rPr>
              <a:t>Chapitre 3 : Objectifs et orientations en faveur des transitions écologique et énergétique et du cadre de vie</a:t>
            </a:r>
            <a:endParaRPr lang="fr-FR" sz="2500" b="1" kern="1200" dirty="0">
              <a:latin typeface="Arial Narrow" panose="020B0606020202030204" pitchFamily="34" charset="0"/>
            </a:endParaRPr>
          </a:p>
        </p:txBody>
      </p:sp>
      <p:pic>
        <p:nvPicPr>
          <p:cNvPr id="2" name="Slide 31">
            <a:hlinkClick r:id="" action="ppaction://media"/>
            <a:extLst>
              <a:ext uri="{FF2B5EF4-FFF2-40B4-BE49-F238E27FC236}">
                <a16:creationId xmlns:a16="http://schemas.microsoft.com/office/drawing/2014/main" id="{0E5CABF0-27BF-102E-22E7-89292B490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7244" y="136525"/>
            <a:ext cx="487363" cy="487363"/>
          </a:xfrm>
          <a:prstGeom prst="rect">
            <a:avLst/>
          </a:prstGeom>
        </p:spPr>
      </p:pic>
    </p:spTree>
    <p:extLst>
      <p:ext uri="{BB962C8B-B14F-4D97-AF65-F5344CB8AC3E}">
        <p14:creationId xmlns:p14="http://schemas.microsoft.com/office/powerpoint/2010/main" val="318752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E7F8-6A04-EA86-0265-2A4110B7F585}"/>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6A2894A-B518-994F-F498-70FE67C63306}"/>
              </a:ext>
            </a:extLst>
          </p:cNvPr>
          <p:cNvSpPr>
            <a:spLocks noGrp="1"/>
          </p:cNvSpPr>
          <p:nvPr>
            <p:ph type="sldNum" sz="quarter" idx="12"/>
          </p:nvPr>
        </p:nvSpPr>
        <p:spPr/>
        <p:txBody>
          <a:bodyPr/>
          <a:lstStyle/>
          <a:p>
            <a:fld id="{4E98B72B-76D6-4591-B548-4C2DC78B2DE3}" type="slidenum">
              <a:rPr lang="fr-FR" smtClean="0"/>
              <a:pPr/>
              <a:t>29</a:t>
            </a:fld>
            <a:endParaRPr lang="fr-FR"/>
          </a:p>
        </p:txBody>
      </p:sp>
      <p:sp>
        <p:nvSpPr>
          <p:cNvPr id="4" name="ZoneTexte 3">
            <a:extLst>
              <a:ext uri="{FF2B5EF4-FFF2-40B4-BE49-F238E27FC236}">
                <a16:creationId xmlns:a16="http://schemas.microsoft.com/office/drawing/2014/main" id="{A88D8174-F728-33AF-76BD-B2DDEE0A0EEA}"/>
              </a:ext>
            </a:extLst>
          </p:cNvPr>
          <p:cNvSpPr txBox="1"/>
          <p:nvPr/>
        </p:nvSpPr>
        <p:spPr>
          <a:xfrm>
            <a:off x="2057400" y="222632"/>
            <a:ext cx="9779000" cy="707886"/>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Mettre en place une stratégie d’adaptation pour un développement résilient du territoire soucieux du bien-être des habitants</a:t>
            </a:r>
          </a:p>
        </p:txBody>
      </p:sp>
      <p:sp>
        <p:nvSpPr>
          <p:cNvPr id="9" name="Titre 1">
            <a:extLst>
              <a:ext uri="{FF2B5EF4-FFF2-40B4-BE49-F238E27FC236}">
                <a16:creationId xmlns:a16="http://schemas.microsoft.com/office/drawing/2014/main" id="{F40FB8FB-E736-1CD6-28FB-600A00B82E34}"/>
              </a:ext>
            </a:extLst>
          </p:cNvPr>
          <p:cNvSpPr txBox="1">
            <a:spLocks/>
          </p:cNvSpPr>
          <p:nvPr/>
        </p:nvSpPr>
        <p:spPr>
          <a:xfrm>
            <a:off x="1006338" y="-42003"/>
            <a:ext cx="966025" cy="877186"/>
          </a:xfrm>
          <a:prstGeom prst="rect">
            <a:avLst/>
          </a:prstGeom>
        </p:spPr>
        <p:txBody>
          <a:bodyPr lIns="91440" tIns="45720" rIns="91440" bIns="45720" anchor="ctr">
            <a:noAutofit/>
          </a:bodyPr>
          <a:lstStyle/>
          <a:p>
            <a:pPr>
              <a:spcBef>
                <a:spcPct val="0"/>
              </a:spcBef>
              <a:defRPr/>
            </a:pPr>
            <a:r>
              <a:rPr lang="fr-FR" sz="2600">
                <a:solidFill>
                  <a:srgbClr val="00A19A"/>
                </a:solidFill>
                <a:latin typeface="Oswald"/>
                <a:ea typeface="+mj-ea"/>
                <a:cs typeface="Arial"/>
              </a:rPr>
              <a:t>Focus</a:t>
            </a:r>
          </a:p>
        </p:txBody>
      </p:sp>
      <p:pic>
        <p:nvPicPr>
          <p:cNvPr id="10" name="Graphique 9" descr="Loupe avec un remplissage uni">
            <a:extLst>
              <a:ext uri="{FF2B5EF4-FFF2-40B4-BE49-F238E27FC236}">
                <a16:creationId xmlns:a16="http://schemas.microsoft.com/office/drawing/2014/main" id="{1A6B3D2A-F653-9D61-8419-D08876C266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55600" y="70624"/>
            <a:ext cx="670042" cy="651933"/>
          </a:xfrm>
          <a:prstGeom prst="rect">
            <a:avLst/>
          </a:prstGeom>
        </p:spPr>
      </p:pic>
      <p:sp>
        <p:nvSpPr>
          <p:cNvPr id="3" name="ZoneTexte 2">
            <a:extLst>
              <a:ext uri="{FF2B5EF4-FFF2-40B4-BE49-F238E27FC236}">
                <a16:creationId xmlns:a16="http://schemas.microsoft.com/office/drawing/2014/main" id="{6364BF0B-76C4-B826-2683-ECF11B541200}"/>
              </a:ext>
            </a:extLst>
          </p:cNvPr>
          <p:cNvSpPr txBox="1"/>
          <p:nvPr/>
        </p:nvSpPr>
        <p:spPr>
          <a:xfrm>
            <a:off x="463383" y="1153226"/>
            <a:ext cx="11176882" cy="400110"/>
          </a:xfrm>
          <a:prstGeom prst="rect">
            <a:avLst/>
          </a:prstGeom>
          <a:noFill/>
        </p:spPr>
        <p:txBody>
          <a:bodyPr wrap="square" lIns="91440" tIns="45720" rIns="91440" bIns="45720" anchor="t">
            <a:spAutoFit/>
          </a:bodyPr>
          <a:lstStyle/>
          <a:p>
            <a:pPr algn="just">
              <a:spcAft>
                <a:spcPts val="300"/>
              </a:spcAft>
              <a:tabLst>
                <a:tab pos="270510" algn="l"/>
              </a:tabLst>
            </a:pPr>
            <a:r>
              <a:rPr lang="fr-FR" sz="2000" b="1" dirty="0">
                <a:solidFill>
                  <a:srgbClr val="00A19A"/>
                </a:solidFill>
                <a:latin typeface="Arial Narrow" panose="020B0606020202030204" pitchFamily="34" charset="0"/>
                <a:cs typeface="Arial"/>
              </a:rPr>
              <a:t>Risques naturels</a:t>
            </a:r>
            <a:endParaRPr lang="en-US" sz="2000" dirty="0">
              <a:latin typeface="Arial Narrow" panose="020B0606020202030204" pitchFamily="34" charset="0"/>
            </a:endParaRPr>
          </a:p>
        </p:txBody>
      </p:sp>
      <p:sp>
        <p:nvSpPr>
          <p:cNvPr id="2" name="ZoneTexte 1">
            <a:extLst>
              <a:ext uri="{FF2B5EF4-FFF2-40B4-BE49-F238E27FC236}">
                <a16:creationId xmlns:a16="http://schemas.microsoft.com/office/drawing/2014/main" id="{19F731D9-CDB9-C4DD-E44F-CDAF27609325}"/>
              </a:ext>
            </a:extLst>
          </p:cNvPr>
          <p:cNvSpPr txBox="1"/>
          <p:nvPr/>
        </p:nvSpPr>
        <p:spPr>
          <a:xfrm>
            <a:off x="312142" y="1548236"/>
            <a:ext cx="11524258" cy="950838"/>
          </a:xfrm>
          <a:prstGeom prst="rect">
            <a:avLst/>
          </a:prstGeom>
          <a:solidFill>
            <a:schemeClr val="accent6">
              <a:lumMod val="20000"/>
              <a:lumOff val="80000"/>
            </a:schemeClr>
          </a:solidFill>
        </p:spPr>
        <p:txBody>
          <a:bodyPr wrap="square" lIns="91440" tIns="45720" rIns="91440" bIns="45720" anchor="t">
            <a:spAutoFit/>
          </a:bodyPr>
          <a:lstStyle/>
          <a:p>
            <a:pPr algn="just">
              <a:lnSpc>
                <a:spcPct val="107000"/>
              </a:lnSpc>
              <a:spcAft>
                <a:spcPts val="800"/>
              </a:spcAft>
            </a:pP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Prescriptions</a:t>
            </a:r>
          </a:p>
          <a:p>
            <a:pPr algn="just">
              <a:spcAft>
                <a:spcPts val="300"/>
              </a:spcAft>
              <a:tabLst>
                <a:tab pos="270510" algn="l"/>
              </a:tabLst>
            </a:pP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Dans les communes de bassin versant concernées par un risque inondation, </a:t>
            </a: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les éléments du paysage</a:t>
            </a: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 (haies, bosquets, talus, bandes enherbées…) qui ralentissent le ruissellement et favorisent l’infiltration </a:t>
            </a:r>
            <a:r>
              <a:rPr lang="fr-FR" sz="1600" b="1" dirty="0">
                <a:solidFill>
                  <a:schemeClr val="tx1">
                    <a:lumMod val="65000"/>
                    <a:lumOff val="35000"/>
                  </a:schemeClr>
                </a:solidFill>
                <a:latin typeface="Arial" panose="020B0604020202020204" pitchFamily="34" charset="0"/>
                <a:ea typeface="Calibri"/>
                <a:cs typeface="Arial" panose="020B0604020202020204" pitchFamily="34" charset="0"/>
              </a:rPr>
              <a:t>sont préservés </a:t>
            </a:r>
            <a:r>
              <a:rPr lang="fr-FR" sz="1600" dirty="0">
                <a:solidFill>
                  <a:schemeClr val="tx1">
                    <a:lumMod val="65000"/>
                    <a:lumOff val="35000"/>
                  </a:schemeClr>
                </a:solidFill>
                <a:latin typeface="Arial" panose="020B0604020202020204" pitchFamily="34" charset="0"/>
                <a:ea typeface="Calibri"/>
                <a:cs typeface="Arial" panose="020B0604020202020204" pitchFamily="34" charset="0"/>
              </a:rPr>
              <a:t>dans les PLUi.</a:t>
            </a:r>
          </a:p>
        </p:txBody>
      </p:sp>
      <p:sp>
        <p:nvSpPr>
          <p:cNvPr id="6" name="ZoneTexte 5">
            <a:extLst>
              <a:ext uri="{FF2B5EF4-FFF2-40B4-BE49-F238E27FC236}">
                <a16:creationId xmlns:a16="http://schemas.microsoft.com/office/drawing/2014/main" id="{EB73759B-85A4-F258-F3BC-C300D0D2FA27}"/>
              </a:ext>
            </a:extLst>
          </p:cNvPr>
          <p:cNvSpPr txBox="1"/>
          <p:nvPr/>
        </p:nvSpPr>
        <p:spPr>
          <a:xfrm>
            <a:off x="355600" y="3200793"/>
            <a:ext cx="11524258" cy="1361911"/>
          </a:xfrm>
          <a:prstGeom prst="rect">
            <a:avLst/>
          </a:prstGeom>
          <a:solidFill>
            <a:schemeClr val="accent6">
              <a:lumMod val="20000"/>
              <a:lumOff val="80000"/>
            </a:schemeClr>
          </a:solidFill>
        </p:spPr>
        <p:txBody>
          <a:bodyPr wrap="square" lIns="91440" tIns="45720" rIns="91440" bIns="45720" anchor="t">
            <a:spAutoFit/>
          </a:bodyPr>
          <a:lstStyle/>
          <a:p>
            <a:pPr algn="just">
              <a:spcAft>
                <a:spcPts val="300"/>
              </a:spcAft>
              <a:tabLst>
                <a:tab pos="270510" algn="l"/>
              </a:tabLst>
            </a:pPr>
            <a:r>
              <a:rPr lang="fr-FR" sz="1600" b="1" dirty="0">
                <a:solidFill>
                  <a:schemeClr val="tx1">
                    <a:lumMod val="65000"/>
                    <a:lumOff val="35000"/>
                  </a:schemeClr>
                </a:solidFill>
                <a:ea typeface="Calibri" panose="020F0502020204030204" pitchFamily="34" charset="0"/>
                <a:cs typeface="Calibri" panose="020F0502020204030204" pitchFamily="34" charset="0"/>
              </a:rPr>
              <a:t>Prescriptions</a:t>
            </a:r>
            <a:endParaRPr lang="fr-FR" sz="1600" dirty="0">
              <a:solidFill>
                <a:schemeClr val="tx1">
                  <a:lumMod val="65000"/>
                  <a:lumOff val="35000"/>
                </a:schemeClr>
              </a:solidFill>
              <a:ea typeface="Calibri" panose="020F0502020204030204" pitchFamily="34" charset="0"/>
              <a:cs typeface="Calibri" panose="020F0502020204030204" pitchFamily="34" charset="0"/>
            </a:endParaRPr>
          </a:p>
          <a:p>
            <a:pPr algn="just">
              <a:tabLst>
                <a:tab pos="270510" algn="l"/>
              </a:tabLst>
            </a:pPr>
            <a:r>
              <a:rPr lang="fr-FR" sz="1600" dirty="0">
                <a:solidFill>
                  <a:schemeClr val="tx1">
                    <a:lumMod val="65000"/>
                    <a:lumOff val="35000"/>
                  </a:schemeClr>
                </a:solidFill>
                <a:ea typeface="Calibri" panose="020F0502020204030204" pitchFamily="34" charset="0"/>
                <a:cs typeface="Calibri" panose="020F0502020204030204" pitchFamily="34" charset="0"/>
              </a:rPr>
              <a:t>Privilégier une </a:t>
            </a:r>
            <a:r>
              <a:rPr lang="fr-FR" sz="1600" b="1" dirty="0">
                <a:solidFill>
                  <a:schemeClr val="tx1">
                    <a:lumMod val="65000"/>
                    <a:lumOff val="35000"/>
                  </a:schemeClr>
                </a:solidFill>
                <a:ea typeface="Calibri" panose="020F0502020204030204" pitchFamily="34" charset="0"/>
                <a:cs typeface="Calibri" panose="020F0502020204030204" pitchFamily="34" charset="0"/>
              </a:rPr>
              <a:t>zone d’interface entre zone boisée et zone urbanisée </a:t>
            </a:r>
            <a:r>
              <a:rPr lang="fr-FR" sz="1600" dirty="0">
                <a:solidFill>
                  <a:schemeClr val="tx1">
                    <a:lumMod val="65000"/>
                    <a:lumOff val="35000"/>
                  </a:schemeClr>
                </a:solidFill>
                <a:ea typeface="Calibri" panose="020F0502020204030204" pitchFamily="34" charset="0"/>
                <a:cs typeface="Calibri" panose="020F0502020204030204" pitchFamily="34" charset="0"/>
              </a:rPr>
              <a:t>dès lors que les conditions s’y prêtent. A fort enjeu écologique, les lisières des massifs forestiers doivent ainsi être préservées, au moyen d’une bande tampon végétalisée et/ou d’une bande d’inconstructibilité. Les documents d’urbanisme de rang inférieur imposent une bande inconstructible de protection des lisières boisées de </a:t>
            </a:r>
            <a:r>
              <a:rPr lang="fr-FR" sz="1600" b="1" dirty="0">
                <a:solidFill>
                  <a:schemeClr val="tx1">
                    <a:lumMod val="65000"/>
                    <a:lumOff val="35000"/>
                  </a:schemeClr>
                </a:solidFill>
                <a:ea typeface="Calibri" panose="020F0502020204030204" pitchFamily="34" charset="0"/>
                <a:cs typeface="Calibri" panose="020F0502020204030204" pitchFamily="34" charset="0"/>
              </a:rPr>
              <a:t>20m minimum.</a:t>
            </a:r>
          </a:p>
        </p:txBody>
      </p:sp>
      <p:sp>
        <p:nvSpPr>
          <p:cNvPr id="7" name="ZoneTexte 6">
            <a:extLst>
              <a:ext uri="{FF2B5EF4-FFF2-40B4-BE49-F238E27FC236}">
                <a16:creationId xmlns:a16="http://schemas.microsoft.com/office/drawing/2014/main" id="{C12EB685-7880-70EF-694A-DFBC4A324005}"/>
              </a:ext>
            </a:extLst>
          </p:cNvPr>
          <p:cNvSpPr txBox="1"/>
          <p:nvPr/>
        </p:nvSpPr>
        <p:spPr>
          <a:xfrm>
            <a:off x="463383" y="2800683"/>
            <a:ext cx="11176882" cy="400110"/>
          </a:xfrm>
          <a:prstGeom prst="rect">
            <a:avLst/>
          </a:prstGeom>
          <a:noFill/>
        </p:spPr>
        <p:txBody>
          <a:bodyPr wrap="square" lIns="91440" tIns="45720" rIns="91440" bIns="45720" anchor="t">
            <a:spAutoFit/>
          </a:bodyPr>
          <a:lstStyle/>
          <a:p>
            <a:pPr algn="just">
              <a:spcAft>
                <a:spcPts val="300"/>
              </a:spcAft>
              <a:tabLst>
                <a:tab pos="270510" algn="l"/>
              </a:tabLst>
            </a:pPr>
            <a:r>
              <a:rPr lang="fr-FR" sz="2000" b="1" dirty="0">
                <a:solidFill>
                  <a:srgbClr val="00A19A"/>
                </a:solidFill>
                <a:latin typeface="Arial Narrow" panose="020B0606020202030204" pitchFamily="34" charset="0"/>
                <a:cs typeface="Arial"/>
              </a:rPr>
              <a:t>L’aléa feux de forêt</a:t>
            </a:r>
            <a:endParaRPr lang="en-US" sz="2000" dirty="0">
              <a:latin typeface="Arial Narrow" panose="020B0606020202030204" pitchFamily="34" charset="0"/>
            </a:endParaRPr>
          </a:p>
        </p:txBody>
      </p:sp>
      <p:sp>
        <p:nvSpPr>
          <p:cNvPr id="8" name="ZoneTexte 7">
            <a:extLst>
              <a:ext uri="{FF2B5EF4-FFF2-40B4-BE49-F238E27FC236}">
                <a16:creationId xmlns:a16="http://schemas.microsoft.com/office/drawing/2014/main" id="{FA93EEA6-D185-3BAD-7DA4-D5BFE3A6E602}"/>
              </a:ext>
            </a:extLst>
          </p:cNvPr>
          <p:cNvSpPr txBox="1"/>
          <p:nvPr/>
        </p:nvSpPr>
        <p:spPr>
          <a:xfrm>
            <a:off x="333871" y="5264423"/>
            <a:ext cx="11524258" cy="869469"/>
          </a:xfrm>
          <a:prstGeom prst="rect">
            <a:avLst/>
          </a:prstGeom>
          <a:solidFill>
            <a:schemeClr val="accent6">
              <a:lumMod val="20000"/>
              <a:lumOff val="80000"/>
            </a:schemeClr>
          </a:solidFill>
        </p:spPr>
        <p:txBody>
          <a:bodyPr wrap="square" lIns="91440" tIns="45720" rIns="91440" bIns="45720" anchor="t">
            <a:spAutoFit/>
          </a:bodyPr>
          <a:lstStyle/>
          <a:p>
            <a:pPr algn="just">
              <a:spcAft>
                <a:spcPts val="300"/>
              </a:spcAft>
              <a:tabLst>
                <a:tab pos="270510" algn="l"/>
              </a:tabLst>
            </a:pPr>
            <a:r>
              <a:rPr lang="fr-FR" sz="1600" b="1" dirty="0">
                <a:solidFill>
                  <a:schemeClr val="tx1">
                    <a:lumMod val="65000"/>
                    <a:lumOff val="35000"/>
                  </a:schemeClr>
                </a:solidFill>
                <a:ea typeface="Calibri"/>
                <a:cs typeface="Arial"/>
              </a:rPr>
              <a:t>Prescriptions</a:t>
            </a:r>
            <a:endParaRPr lang="fr-FR" sz="1600" dirty="0">
              <a:solidFill>
                <a:schemeClr val="tx1">
                  <a:lumMod val="65000"/>
                  <a:lumOff val="35000"/>
                </a:schemeClr>
              </a:solidFill>
              <a:ea typeface="Calibri"/>
              <a:cs typeface="Calibri"/>
            </a:endParaRPr>
          </a:p>
          <a:p>
            <a:pPr algn="just">
              <a:tabLst>
                <a:tab pos="270510" algn="l"/>
              </a:tabLst>
            </a:pPr>
            <a:r>
              <a:rPr lang="fr-FR" sz="1600" dirty="0">
                <a:solidFill>
                  <a:schemeClr val="tx1">
                    <a:lumMod val="65000"/>
                    <a:lumOff val="35000"/>
                  </a:schemeClr>
                </a:solidFill>
                <a:ea typeface="Calibri"/>
                <a:cs typeface="Calibri"/>
              </a:rPr>
              <a:t>Les documents d’urbanisme de rang inférieur conditionnent l'urbanisation à une </a:t>
            </a:r>
            <a:r>
              <a:rPr lang="fr-FR" sz="1600" b="1" dirty="0">
                <a:solidFill>
                  <a:schemeClr val="tx1">
                    <a:lumMod val="65000"/>
                    <a:lumOff val="35000"/>
                  </a:schemeClr>
                </a:solidFill>
                <a:ea typeface="Calibri"/>
                <a:cs typeface="Calibri"/>
              </a:rPr>
              <a:t>ressource en eau </a:t>
            </a:r>
            <a:r>
              <a:rPr lang="fr-FR" sz="1600" dirty="0">
                <a:solidFill>
                  <a:schemeClr val="tx1">
                    <a:lumMod val="65000"/>
                    <a:lumOff val="35000"/>
                  </a:schemeClr>
                </a:solidFill>
                <a:ea typeface="Calibri"/>
                <a:cs typeface="Calibri"/>
              </a:rPr>
              <a:t>suffisante et de bonne qualité.</a:t>
            </a:r>
          </a:p>
        </p:txBody>
      </p:sp>
      <p:sp>
        <p:nvSpPr>
          <p:cNvPr id="11" name="ZoneTexte 10">
            <a:extLst>
              <a:ext uri="{FF2B5EF4-FFF2-40B4-BE49-F238E27FC236}">
                <a16:creationId xmlns:a16="http://schemas.microsoft.com/office/drawing/2014/main" id="{57D5EC58-1B07-BC71-EABF-F1A646FCE296}"/>
              </a:ext>
            </a:extLst>
          </p:cNvPr>
          <p:cNvSpPr txBox="1"/>
          <p:nvPr/>
        </p:nvSpPr>
        <p:spPr>
          <a:xfrm>
            <a:off x="463383" y="4821115"/>
            <a:ext cx="11176882" cy="400110"/>
          </a:xfrm>
          <a:prstGeom prst="rect">
            <a:avLst/>
          </a:prstGeom>
          <a:noFill/>
        </p:spPr>
        <p:txBody>
          <a:bodyPr wrap="square" lIns="91440" tIns="45720" rIns="91440" bIns="45720" anchor="t">
            <a:spAutoFit/>
          </a:bodyPr>
          <a:lstStyle/>
          <a:p>
            <a:pPr algn="just">
              <a:spcAft>
                <a:spcPts val="300"/>
              </a:spcAft>
              <a:tabLst>
                <a:tab pos="270510" algn="l"/>
              </a:tabLst>
            </a:pPr>
            <a:r>
              <a:rPr lang="fr-FR" sz="2000" b="1" dirty="0">
                <a:solidFill>
                  <a:srgbClr val="00A19A"/>
                </a:solidFill>
                <a:latin typeface="Arial Narrow" panose="020B0606020202030204" pitchFamily="34" charset="0"/>
                <a:ea typeface="DejaVu Sans"/>
                <a:cs typeface="Arial" panose="020B0604020202020204" pitchFamily="34" charset="0"/>
              </a:rPr>
              <a:t>Gestion quantitative et qualitative de la ressource en eau</a:t>
            </a:r>
            <a:r>
              <a:rPr lang="fr-FR" sz="2000" kern="0" dirty="0">
                <a:solidFill>
                  <a:srgbClr val="000000"/>
                </a:solidFill>
                <a:latin typeface="Arial Narrow" panose="020B0606020202030204" pitchFamily="34" charset="0"/>
                <a:ea typeface="Calibri" panose="020F0502020204030204" pitchFamily="34" charset="0"/>
                <a:cs typeface="Arial" panose="020B0604020202020204" pitchFamily="34" charset="0"/>
              </a:rPr>
              <a:t> </a:t>
            </a:r>
            <a:endParaRPr lang="fr-FR" sz="2000" dirty="0">
              <a:solidFill>
                <a:srgbClr val="000000"/>
              </a:solidFill>
              <a:latin typeface="Arial Narrow" panose="020B0606020202030204" pitchFamily="34" charset="0"/>
              <a:ea typeface="DejaVu Sans"/>
              <a:cs typeface="Arial" panose="020B0604020202020204" pitchFamily="34" charset="0"/>
            </a:endParaRPr>
          </a:p>
        </p:txBody>
      </p:sp>
      <p:pic>
        <p:nvPicPr>
          <p:cNvPr id="12" name="Slide 32">
            <a:hlinkClick r:id="" action="ppaction://media"/>
            <a:extLst>
              <a:ext uri="{FF2B5EF4-FFF2-40B4-BE49-F238E27FC236}">
                <a16:creationId xmlns:a16="http://schemas.microsoft.com/office/drawing/2014/main" id="{2CCF468B-96EF-A568-7BC3-5D2D987CFA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5355" y="113323"/>
            <a:ext cx="487363" cy="487363"/>
          </a:xfrm>
          <a:prstGeom prst="rect">
            <a:avLst/>
          </a:prstGeom>
        </p:spPr>
      </p:pic>
    </p:spTree>
    <p:extLst>
      <p:ext uri="{BB962C8B-B14F-4D97-AF65-F5344CB8AC3E}">
        <p14:creationId xmlns:p14="http://schemas.microsoft.com/office/powerpoint/2010/main" val="14147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185604" y="5129808"/>
            <a:ext cx="8786946" cy="1728192"/>
          </a:xfrm>
        </p:spPr>
        <p:txBody>
          <a:bodyPr/>
          <a:lstStyle/>
          <a:p>
            <a:r>
              <a:rPr lang="fr-FR" dirty="0"/>
              <a:t>Le Schéma de Cohérence Territoriale (SCoT)</a:t>
            </a:r>
          </a:p>
        </p:txBody>
      </p:sp>
      <p:sp>
        <p:nvSpPr>
          <p:cNvPr id="3" name="Espace réservé du texte 2"/>
          <p:cNvSpPr>
            <a:spLocks noGrp="1"/>
          </p:cNvSpPr>
          <p:nvPr>
            <p:ph type="body" sz="quarter" idx="12"/>
          </p:nvPr>
        </p:nvSpPr>
        <p:spPr>
          <a:xfrm>
            <a:off x="8841462" y="5085184"/>
            <a:ext cx="2520280" cy="1584175"/>
          </a:xfrm>
        </p:spPr>
        <p:txBody>
          <a:bodyPr/>
          <a:lstStyle/>
          <a:p>
            <a:r>
              <a:rPr lang="fr-FR" dirty="0"/>
              <a:t>1</a:t>
            </a:r>
          </a:p>
        </p:txBody>
      </p:sp>
    </p:spTree>
    <p:extLst>
      <p:ext uri="{BB962C8B-B14F-4D97-AF65-F5344CB8AC3E}">
        <p14:creationId xmlns:p14="http://schemas.microsoft.com/office/powerpoint/2010/main" val="243035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F0D9-9284-2BD4-44AF-5764EA2184B8}"/>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6495676-084A-4FDD-B5B2-378F8FA93CF3}"/>
              </a:ext>
            </a:extLst>
          </p:cNvPr>
          <p:cNvSpPr>
            <a:spLocks noGrp="1"/>
          </p:cNvSpPr>
          <p:nvPr>
            <p:ph type="sldNum" sz="quarter" idx="12"/>
          </p:nvPr>
        </p:nvSpPr>
        <p:spPr/>
        <p:txBody>
          <a:bodyPr/>
          <a:lstStyle/>
          <a:p>
            <a:fld id="{4E98B72B-76D6-4591-B548-4C2DC78B2DE3}" type="slidenum">
              <a:rPr lang="fr-FR" smtClean="0"/>
              <a:pPr/>
              <a:t>30</a:t>
            </a:fld>
            <a:endParaRPr lang="fr-FR"/>
          </a:p>
        </p:txBody>
      </p:sp>
      <p:sp>
        <p:nvSpPr>
          <p:cNvPr id="4" name="ZoneTexte 3">
            <a:extLst>
              <a:ext uri="{FF2B5EF4-FFF2-40B4-BE49-F238E27FC236}">
                <a16:creationId xmlns:a16="http://schemas.microsoft.com/office/drawing/2014/main" id="{BA560E17-FA20-C8D1-103C-B9A540C83CCE}"/>
              </a:ext>
            </a:extLst>
          </p:cNvPr>
          <p:cNvSpPr txBox="1"/>
          <p:nvPr/>
        </p:nvSpPr>
        <p:spPr>
          <a:xfrm>
            <a:off x="1858063" y="127297"/>
            <a:ext cx="9080447" cy="707886"/>
          </a:xfrm>
          <a:prstGeom prst="rect">
            <a:avLst/>
          </a:prstGeom>
          <a:noFill/>
        </p:spPr>
        <p:txBody>
          <a:bodyPr wrap="square">
            <a:spAutoFit/>
          </a:bodyPr>
          <a:lstStyle/>
          <a:p>
            <a:pPr>
              <a:spcAft>
                <a:spcPts val="1200"/>
              </a:spcAft>
            </a:pPr>
            <a:r>
              <a:rPr lang="fr-FR" sz="2000" dirty="0">
                <a:solidFill>
                  <a:srgbClr val="00968F"/>
                </a:solidFill>
                <a:latin typeface="+mj-lt"/>
                <a:cs typeface="Calibri" panose="020F0502020204030204" pitchFamily="34" charset="0"/>
              </a:rPr>
              <a:t>Protéger durablement le socle </a:t>
            </a:r>
            <a:r>
              <a:rPr lang="fr-FR" sz="2000" dirty="0" err="1">
                <a:solidFill>
                  <a:srgbClr val="00968F"/>
                </a:solidFill>
                <a:latin typeface="+mj-lt"/>
                <a:cs typeface="Calibri" panose="020F0502020204030204" pitchFamily="34" charset="0"/>
              </a:rPr>
              <a:t>agronaturel</a:t>
            </a:r>
            <a:r>
              <a:rPr lang="fr-FR" sz="2000" dirty="0">
                <a:solidFill>
                  <a:srgbClr val="00968F"/>
                </a:solidFill>
                <a:latin typeface="+mj-lt"/>
                <a:cs typeface="Calibri" panose="020F0502020204030204" pitchFamily="34" charset="0"/>
              </a:rPr>
              <a:t> du territoire et les composantes de la trame verte et bleue</a:t>
            </a:r>
          </a:p>
        </p:txBody>
      </p:sp>
      <p:sp>
        <p:nvSpPr>
          <p:cNvPr id="6" name="Titre 1">
            <a:extLst>
              <a:ext uri="{FF2B5EF4-FFF2-40B4-BE49-F238E27FC236}">
                <a16:creationId xmlns:a16="http://schemas.microsoft.com/office/drawing/2014/main" id="{65DC676C-6F99-EF7D-1A7B-AE772D0393E8}"/>
              </a:ext>
            </a:extLst>
          </p:cNvPr>
          <p:cNvSpPr txBox="1">
            <a:spLocks/>
          </p:cNvSpPr>
          <p:nvPr/>
        </p:nvSpPr>
        <p:spPr>
          <a:xfrm>
            <a:off x="892038" y="-42003"/>
            <a:ext cx="966025" cy="877186"/>
          </a:xfrm>
          <a:prstGeom prst="rect">
            <a:avLst/>
          </a:prstGeom>
        </p:spPr>
        <p:txBody>
          <a:bodyPr lIns="91440" tIns="45720" rIns="91440" bIns="45720" anchor="ctr">
            <a:noAutofit/>
          </a:bodyPr>
          <a:lstStyle/>
          <a:p>
            <a:pPr>
              <a:spcBef>
                <a:spcPct val="0"/>
              </a:spcBef>
              <a:defRPr/>
            </a:pPr>
            <a:r>
              <a:rPr lang="fr-FR" sz="2600">
                <a:solidFill>
                  <a:srgbClr val="00A19A"/>
                </a:solidFill>
                <a:latin typeface="Oswald"/>
                <a:ea typeface="+mj-ea"/>
                <a:cs typeface="Arial"/>
              </a:rPr>
              <a:t>Focus</a:t>
            </a:r>
          </a:p>
        </p:txBody>
      </p:sp>
      <p:pic>
        <p:nvPicPr>
          <p:cNvPr id="8" name="Graphique 7" descr="Loupe avec un remplissage uni">
            <a:extLst>
              <a:ext uri="{FF2B5EF4-FFF2-40B4-BE49-F238E27FC236}">
                <a16:creationId xmlns:a16="http://schemas.microsoft.com/office/drawing/2014/main" id="{C160BF26-8BBA-4C63-EB13-002260420F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41300" y="70624"/>
            <a:ext cx="670042" cy="651933"/>
          </a:xfrm>
          <a:prstGeom prst="rect">
            <a:avLst/>
          </a:prstGeom>
        </p:spPr>
      </p:pic>
      <p:pic>
        <p:nvPicPr>
          <p:cNvPr id="7" name="Image 6">
            <a:extLst>
              <a:ext uri="{FF2B5EF4-FFF2-40B4-BE49-F238E27FC236}">
                <a16:creationId xmlns:a16="http://schemas.microsoft.com/office/drawing/2014/main" id="{54A43B7C-50D0-FF19-AEFF-E504200730BA}"/>
              </a:ext>
            </a:extLst>
          </p:cNvPr>
          <p:cNvPicPr>
            <a:picLocks noChangeAspect="1"/>
          </p:cNvPicPr>
          <p:nvPr/>
        </p:nvPicPr>
        <p:blipFill>
          <a:blip r:embed="rId7"/>
          <a:srcRect l="7261" t="2777" r="2143" b="1420"/>
          <a:stretch>
            <a:fillRect/>
          </a:stretch>
        </p:blipFill>
        <p:spPr>
          <a:xfrm>
            <a:off x="68580" y="880903"/>
            <a:ext cx="7777659" cy="5701526"/>
          </a:xfrm>
          <a:prstGeom prst="rect">
            <a:avLst/>
          </a:prstGeom>
        </p:spPr>
      </p:pic>
      <p:sp>
        <p:nvSpPr>
          <p:cNvPr id="2" name="ZoneTexte 1">
            <a:extLst>
              <a:ext uri="{FF2B5EF4-FFF2-40B4-BE49-F238E27FC236}">
                <a16:creationId xmlns:a16="http://schemas.microsoft.com/office/drawing/2014/main" id="{601593F2-B2C7-85AD-8B8E-B0202C39105A}"/>
              </a:ext>
            </a:extLst>
          </p:cNvPr>
          <p:cNvSpPr txBox="1"/>
          <p:nvPr/>
        </p:nvSpPr>
        <p:spPr>
          <a:xfrm>
            <a:off x="7962949" y="1123950"/>
            <a:ext cx="4042361" cy="4031873"/>
          </a:xfrm>
          <a:prstGeom prst="rect">
            <a:avLst/>
          </a:prstGeom>
          <a:solidFill>
            <a:schemeClr val="accent6">
              <a:lumMod val="20000"/>
              <a:lumOff val="80000"/>
            </a:schemeClr>
          </a:solidFill>
        </p:spPr>
        <p:txBody>
          <a:bodyPr wrap="square" lIns="91440" tIns="45720" rIns="91440" bIns="45720" anchor="t">
            <a:spAutoFit/>
          </a:bodyPr>
          <a:lstStyle/>
          <a:p>
            <a:pPr algn="just">
              <a:tabLst>
                <a:tab pos="270510" algn="l"/>
              </a:tabLst>
            </a:pPr>
            <a:r>
              <a:rPr lang="fr-FR" sz="1600" b="1" dirty="0">
                <a:solidFill>
                  <a:schemeClr val="tx1">
                    <a:lumMod val="65000"/>
                    <a:lumOff val="35000"/>
                  </a:schemeClr>
                </a:solidFill>
                <a:latin typeface="+mj-lt"/>
                <a:ea typeface="Calibri"/>
                <a:cs typeface="Calibri"/>
              </a:rPr>
              <a:t>Prescriptions</a:t>
            </a:r>
          </a:p>
          <a:p>
            <a:pPr algn="just">
              <a:tabLst>
                <a:tab pos="270510" algn="l"/>
              </a:tabLst>
            </a:pPr>
            <a:endParaRPr lang="fr-FR" sz="1600" b="1" dirty="0">
              <a:solidFill>
                <a:schemeClr val="tx1">
                  <a:lumMod val="65000"/>
                  <a:lumOff val="35000"/>
                </a:schemeClr>
              </a:solidFill>
              <a:latin typeface="+mj-lt"/>
              <a:ea typeface="Calibri"/>
              <a:cs typeface="Calibri"/>
            </a:endParaRPr>
          </a:p>
          <a:p>
            <a:pPr algn="just">
              <a:tabLst>
                <a:tab pos="270510" algn="l"/>
              </a:tabLst>
            </a:pPr>
            <a:r>
              <a:rPr lang="fr-FR" sz="1600" dirty="0">
                <a:solidFill>
                  <a:schemeClr val="tx1">
                    <a:lumMod val="65000"/>
                    <a:lumOff val="35000"/>
                  </a:schemeClr>
                </a:solidFill>
              </a:rPr>
              <a:t>Les</a:t>
            </a:r>
            <a:r>
              <a:rPr lang="fr-FR" sz="1600" b="1" dirty="0">
                <a:solidFill>
                  <a:schemeClr val="tx1">
                    <a:lumMod val="65000"/>
                    <a:lumOff val="35000"/>
                  </a:schemeClr>
                </a:solidFill>
              </a:rPr>
              <a:t> réservoirs de biodiversité</a:t>
            </a:r>
            <a:r>
              <a:rPr lang="fr-FR" sz="1600" dirty="0">
                <a:solidFill>
                  <a:schemeClr val="tx1">
                    <a:lumMod val="65000"/>
                    <a:lumOff val="35000"/>
                  </a:schemeClr>
                </a:solidFill>
              </a:rPr>
              <a:t> doivent être protégés de l’urbanisation et classés en zone inconstructible ou à constructibilité très limitée (zonage N par exemple) afin de garantir leur bon fonctionnement écologique. </a:t>
            </a:r>
          </a:p>
          <a:p>
            <a:pPr algn="just">
              <a:tabLst>
                <a:tab pos="270510" algn="l"/>
              </a:tabLst>
            </a:pPr>
            <a:endParaRPr lang="fr-FR" sz="1600" b="1" dirty="0">
              <a:solidFill>
                <a:schemeClr val="tx1">
                  <a:lumMod val="65000"/>
                  <a:lumOff val="35000"/>
                </a:schemeClr>
              </a:solidFill>
              <a:latin typeface="+mj-lt"/>
              <a:ea typeface="Calibri"/>
              <a:cs typeface="Calibri"/>
            </a:endParaRPr>
          </a:p>
          <a:p>
            <a:pPr algn="just">
              <a:tabLst>
                <a:tab pos="270510" algn="l"/>
              </a:tabLst>
            </a:pPr>
            <a:r>
              <a:rPr lang="fr-FR" sz="1600" dirty="0">
                <a:solidFill>
                  <a:schemeClr val="tx1">
                    <a:lumMod val="65000"/>
                    <a:lumOff val="35000"/>
                  </a:schemeClr>
                </a:solidFill>
              </a:rPr>
              <a:t>Les documents d’urbanisme de rang inférieur doivent prévoir des actions de </a:t>
            </a:r>
            <a:r>
              <a:rPr lang="fr-FR" sz="1600" b="1" dirty="0">
                <a:solidFill>
                  <a:schemeClr val="tx1">
                    <a:lumMod val="65000"/>
                    <a:lumOff val="35000"/>
                  </a:schemeClr>
                </a:solidFill>
              </a:rPr>
              <a:t>renforcement des corridors </a:t>
            </a:r>
            <a:r>
              <a:rPr lang="fr-FR" sz="1600" dirty="0">
                <a:solidFill>
                  <a:schemeClr val="tx1">
                    <a:lumMod val="65000"/>
                    <a:lumOff val="35000"/>
                  </a:schemeClr>
                </a:solidFill>
              </a:rPr>
              <a:t>dégradés du territoire dans le cadre de l’élaboration d’une OAP Trame Verte et Bleue, au titre de l’article Article L141-10 du Code de l’Urbanisme.</a:t>
            </a:r>
            <a:endParaRPr lang="fr-FR" sz="1600" b="1" dirty="0">
              <a:solidFill>
                <a:srgbClr val="000000"/>
              </a:solidFill>
              <a:latin typeface="+mj-lt"/>
              <a:ea typeface="Calibri"/>
              <a:cs typeface="Calibri"/>
            </a:endParaRPr>
          </a:p>
        </p:txBody>
      </p:sp>
      <p:sp>
        <p:nvSpPr>
          <p:cNvPr id="3" name="Rectangle 2">
            <a:extLst>
              <a:ext uri="{FF2B5EF4-FFF2-40B4-BE49-F238E27FC236}">
                <a16:creationId xmlns:a16="http://schemas.microsoft.com/office/drawing/2014/main" id="{898513BB-D2FC-2767-8F90-8B0990AA18D1}"/>
              </a:ext>
            </a:extLst>
          </p:cNvPr>
          <p:cNvSpPr/>
          <p:nvPr/>
        </p:nvSpPr>
        <p:spPr>
          <a:xfrm>
            <a:off x="68580" y="880903"/>
            <a:ext cx="966025" cy="707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Slide 33">
            <a:hlinkClick r:id="" action="ppaction://media"/>
            <a:extLst>
              <a:ext uri="{FF2B5EF4-FFF2-40B4-BE49-F238E27FC236}">
                <a16:creationId xmlns:a16="http://schemas.microsoft.com/office/drawing/2014/main" id="{191B2325-E2B5-650D-90DE-15B234EAA3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9962" y="198049"/>
            <a:ext cx="487363" cy="487363"/>
          </a:xfrm>
          <a:prstGeom prst="rect">
            <a:avLst/>
          </a:prstGeom>
        </p:spPr>
      </p:pic>
    </p:spTree>
    <p:extLst>
      <p:ext uri="{BB962C8B-B14F-4D97-AF65-F5344CB8AC3E}">
        <p14:creationId xmlns:p14="http://schemas.microsoft.com/office/powerpoint/2010/main" val="32196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2CCD-D977-280C-3403-FDAC16718C79}"/>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A1D8831-D74C-D4FF-006E-604672602C7B}"/>
              </a:ext>
            </a:extLst>
          </p:cNvPr>
          <p:cNvSpPr>
            <a:spLocks noGrp="1"/>
          </p:cNvSpPr>
          <p:nvPr>
            <p:ph type="sldNum" sz="quarter" idx="12"/>
          </p:nvPr>
        </p:nvSpPr>
        <p:spPr/>
        <p:txBody>
          <a:bodyPr/>
          <a:lstStyle/>
          <a:p>
            <a:fld id="{4E98B72B-76D6-4591-B548-4C2DC78B2DE3}" type="slidenum">
              <a:rPr lang="fr-FR" smtClean="0"/>
              <a:pPr/>
              <a:t>31</a:t>
            </a:fld>
            <a:endParaRPr lang="fr-FR"/>
          </a:p>
        </p:txBody>
      </p:sp>
      <p:sp>
        <p:nvSpPr>
          <p:cNvPr id="7" name="Titre 1">
            <a:extLst>
              <a:ext uri="{FF2B5EF4-FFF2-40B4-BE49-F238E27FC236}">
                <a16:creationId xmlns:a16="http://schemas.microsoft.com/office/drawing/2014/main" id="{86FE94F3-B809-35C3-113B-B4CB8D7CF1A1}"/>
              </a:ext>
            </a:extLst>
          </p:cNvPr>
          <p:cNvSpPr>
            <a:spLocks noGrp="1"/>
          </p:cNvSpPr>
          <p:nvPr>
            <p:ph type="title"/>
          </p:nvPr>
        </p:nvSpPr>
        <p:spPr>
          <a:xfrm>
            <a:off x="1797050" y="1910805"/>
            <a:ext cx="8597900" cy="3036390"/>
          </a:xfrm>
        </p:spPr>
        <p:txBody>
          <a:bodyPr>
            <a:normAutofit/>
          </a:bodyPr>
          <a:lstStyle/>
          <a:p>
            <a:pPr algn="ctr" rtl="0">
              <a:spcBef>
                <a:spcPct val="0"/>
              </a:spcBef>
            </a:pPr>
            <a:r>
              <a:rPr lang="fr-FR" sz="3600" dirty="0">
                <a:latin typeface="+mj-lt"/>
                <a:ea typeface="Calibri" panose="020F0502020204030204" pitchFamily="34" charset="0"/>
                <a:cs typeface="Arial" panose="020B0604020202020204" pitchFamily="34" charset="0"/>
              </a:rPr>
              <a:t>Chapitre 4 : </a:t>
            </a:r>
            <a:br>
              <a:rPr lang="fr-FR" sz="3600" dirty="0">
                <a:latin typeface="+mj-lt"/>
                <a:ea typeface="Calibri" panose="020F0502020204030204" pitchFamily="34" charset="0"/>
                <a:cs typeface="Arial" panose="020B0604020202020204" pitchFamily="34" charset="0"/>
              </a:rPr>
            </a:br>
            <a:r>
              <a:rPr lang="fr-FR" sz="3600" dirty="0">
                <a:latin typeface="+mj-lt"/>
                <a:ea typeface="Calibri" panose="020F0502020204030204" pitchFamily="34" charset="0"/>
                <a:cs typeface="Arial" panose="020B0604020202020204" pitchFamily="34" charset="0"/>
              </a:rPr>
              <a:t>Objectifs et orientations destinés à prendre en compte </a:t>
            </a:r>
            <a:br>
              <a:rPr lang="fr-FR" sz="3600" dirty="0">
                <a:latin typeface="+mj-lt"/>
                <a:ea typeface="Calibri" panose="020F0502020204030204" pitchFamily="34" charset="0"/>
                <a:cs typeface="Arial" panose="020B0604020202020204" pitchFamily="34" charset="0"/>
              </a:rPr>
            </a:br>
            <a:r>
              <a:rPr lang="fr-FR" sz="3600" dirty="0">
                <a:latin typeface="+mj-lt"/>
                <a:ea typeface="Calibri" panose="020F0502020204030204" pitchFamily="34" charset="0"/>
                <a:cs typeface="Arial" panose="020B0604020202020204" pitchFamily="34" charset="0"/>
              </a:rPr>
              <a:t>la dimension littorale lacustre du territoire</a:t>
            </a:r>
            <a:endParaRPr lang="fr-FR" sz="4400" b="1" kern="1200" dirty="0">
              <a:latin typeface="+mj-lt"/>
            </a:endParaRPr>
          </a:p>
        </p:txBody>
      </p:sp>
    </p:spTree>
    <p:extLst>
      <p:ext uri="{BB962C8B-B14F-4D97-AF65-F5344CB8AC3E}">
        <p14:creationId xmlns:p14="http://schemas.microsoft.com/office/powerpoint/2010/main" val="3360594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C262EE-AF3E-4419-8E26-F2524F02F7F0}"/>
              </a:ext>
            </a:extLst>
          </p:cNvPr>
          <p:cNvSpPr>
            <a:spLocks noGrp="1"/>
          </p:cNvSpPr>
          <p:nvPr>
            <p:ph type="sldNum" sz="quarter" idx="12"/>
          </p:nvPr>
        </p:nvSpPr>
        <p:spPr/>
        <p:txBody>
          <a:bodyPr/>
          <a:lstStyle/>
          <a:p>
            <a:fld id="{4E98B72B-76D6-4591-B548-4C2DC78B2DE3}" type="slidenum">
              <a:rPr lang="fr-FR" smtClean="0"/>
              <a:pPr/>
              <a:t>32</a:t>
            </a:fld>
            <a:endParaRPr lang="fr-FR"/>
          </a:p>
        </p:txBody>
      </p:sp>
      <p:sp>
        <p:nvSpPr>
          <p:cNvPr id="4" name="ZoneTexte 3">
            <a:extLst>
              <a:ext uri="{FF2B5EF4-FFF2-40B4-BE49-F238E27FC236}">
                <a16:creationId xmlns:a16="http://schemas.microsoft.com/office/drawing/2014/main" id="{37D7DB6D-BD6E-C6CE-FE74-5C34E431C4AA}"/>
              </a:ext>
            </a:extLst>
          </p:cNvPr>
          <p:cNvSpPr txBox="1"/>
          <p:nvPr/>
        </p:nvSpPr>
        <p:spPr>
          <a:xfrm>
            <a:off x="358815" y="3149120"/>
            <a:ext cx="11209794" cy="2400657"/>
          </a:xfrm>
          <a:prstGeom prst="rect">
            <a:avLst/>
          </a:prstGeom>
          <a:noFill/>
        </p:spPr>
        <p:txBody>
          <a:bodyPr wrap="square">
            <a:spAutoFit/>
          </a:bodyPr>
          <a:lstStyle/>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Des possibilités d’urbanisation spécifiques selon l’identification des </a:t>
            </a:r>
            <a:r>
              <a:rPr lang="fr-FR" sz="2000" b="1" dirty="0">
                <a:solidFill>
                  <a:schemeClr val="tx1">
                    <a:lumMod val="65000"/>
                    <a:lumOff val="35000"/>
                  </a:schemeClr>
                </a:solidFill>
                <a:cs typeface="Calibri" panose="020F0502020204030204" pitchFamily="34" charset="0"/>
              </a:rPr>
              <a:t>agglomérations, villages et secteurs déjà urbanisés </a:t>
            </a:r>
            <a:r>
              <a:rPr lang="fr-FR" sz="2000" dirty="0">
                <a:solidFill>
                  <a:schemeClr val="tx1">
                    <a:lumMod val="65000"/>
                    <a:lumOff val="35000"/>
                  </a:schemeClr>
                </a:solidFill>
                <a:cs typeface="Calibri" panose="020F0502020204030204" pitchFamily="34" charset="0"/>
              </a:rPr>
              <a:t>(SDU)</a:t>
            </a:r>
          </a:p>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Le maintien de </a:t>
            </a:r>
            <a:r>
              <a:rPr lang="fr-FR" sz="2000" b="1" dirty="0">
                <a:solidFill>
                  <a:schemeClr val="tx1">
                    <a:lumMod val="65000"/>
                    <a:lumOff val="35000"/>
                  </a:schemeClr>
                </a:solidFill>
                <a:cs typeface="Calibri" panose="020F0502020204030204" pitchFamily="34" charset="0"/>
              </a:rPr>
              <a:t>coupures d’urbanisation</a:t>
            </a:r>
          </a:p>
          <a:p>
            <a:pPr marL="457200" indent="-457200">
              <a:spcAft>
                <a:spcPts val="1200"/>
              </a:spcAft>
              <a:buFont typeface="+mj-lt"/>
              <a:buAutoNum type="arabicPeriod"/>
            </a:pPr>
            <a:r>
              <a:rPr lang="fr-FR" sz="2000" dirty="0">
                <a:solidFill>
                  <a:schemeClr val="tx1">
                    <a:lumMod val="65000"/>
                    <a:lumOff val="35000"/>
                  </a:schemeClr>
                </a:solidFill>
                <a:cs typeface="Calibri" panose="020F0502020204030204" pitchFamily="34" charset="0"/>
              </a:rPr>
              <a:t>La protection de la </a:t>
            </a:r>
            <a:r>
              <a:rPr lang="fr-FR" sz="2000" b="1" dirty="0">
                <a:solidFill>
                  <a:schemeClr val="tx1">
                    <a:lumMod val="65000"/>
                    <a:lumOff val="35000"/>
                  </a:schemeClr>
                </a:solidFill>
                <a:cs typeface="Calibri" panose="020F0502020204030204" pitchFamily="34" charset="0"/>
              </a:rPr>
              <a:t>bande des 100m, des espaces remarquables caractéristiques, et des espaces proches du rivage</a:t>
            </a:r>
          </a:p>
          <a:p>
            <a:pPr marL="457200" indent="-457200">
              <a:spcAft>
                <a:spcPts val="1200"/>
              </a:spcAft>
              <a:buFont typeface="+mj-lt"/>
              <a:buAutoNum type="arabicPeriod"/>
            </a:pPr>
            <a:r>
              <a:rPr lang="fr-FR" sz="2000" b="1" dirty="0">
                <a:solidFill>
                  <a:schemeClr val="tx1">
                    <a:lumMod val="65000"/>
                    <a:lumOff val="35000"/>
                  </a:schemeClr>
                </a:solidFill>
                <a:cs typeface="Calibri" panose="020F0502020204030204" pitchFamily="34" charset="0"/>
              </a:rPr>
              <a:t>Les capacités d’accueil du territoire</a:t>
            </a:r>
          </a:p>
        </p:txBody>
      </p:sp>
      <p:sp>
        <p:nvSpPr>
          <p:cNvPr id="7" name="Titre 1">
            <a:extLst>
              <a:ext uri="{FF2B5EF4-FFF2-40B4-BE49-F238E27FC236}">
                <a16:creationId xmlns:a16="http://schemas.microsoft.com/office/drawing/2014/main" id="{A791F914-8D7D-8857-4121-0B6A972CD452}"/>
              </a:ext>
            </a:extLst>
          </p:cNvPr>
          <p:cNvSpPr>
            <a:spLocks noGrp="1"/>
          </p:cNvSpPr>
          <p:nvPr>
            <p:ph type="title"/>
          </p:nvPr>
        </p:nvSpPr>
        <p:spPr>
          <a:xfrm>
            <a:off x="254643" y="88900"/>
            <a:ext cx="11310395" cy="1282700"/>
          </a:xfrm>
        </p:spPr>
        <p:txBody>
          <a:bodyPr>
            <a:normAutofit/>
          </a:bodyPr>
          <a:lstStyle/>
          <a:p>
            <a:pPr algn="just" rtl="0">
              <a:spcBef>
                <a:spcPct val="0"/>
              </a:spcBef>
            </a:pPr>
            <a:r>
              <a:rPr lang="fr-FR" sz="2500" dirty="0">
                <a:latin typeface="Arial Narrow" panose="020B0606020202030204" pitchFamily="34" charset="0"/>
                <a:ea typeface="Calibri" panose="020F0502020204030204" pitchFamily="34" charset="0"/>
                <a:cs typeface="Arial" panose="020B0604020202020204" pitchFamily="34" charset="0"/>
              </a:rPr>
              <a:t>Chapitre 4 : Objectifs et orientations destinés à prendre en compte la dimension littorale lacustre du territoire</a:t>
            </a:r>
            <a:endParaRPr lang="fr-FR" sz="2500" b="1" kern="1200" dirty="0">
              <a:latin typeface="Arial Narrow" panose="020B0606020202030204" pitchFamily="34" charset="0"/>
            </a:endParaRPr>
          </a:p>
        </p:txBody>
      </p:sp>
      <p:sp>
        <p:nvSpPr>
          <p:cNvPr id="3" name="ZoneTexte 2">
            <a:extLst>
              <a:ext uri="{FF2B5EF4-FFF2-40B4-BE49-F238E27FC236}">
                <a16:creationId xmlns:a16="http://schemas.microsoft.com/office/drawing/2014/main" id="{6B1A87A2-B975-8011-9D33-276316F67C0D}"/>
              </a:ext>
            </a:extLst>
          </p:cNvPr>
          <p:cNvSpPr txBox="1"/>
          <p:nvPr/>
        </p:nvSpPr>
        <p:spPr>
          <a:xfrm>
            <a:off x="626962" y="1371600"/>
            <a:ext cx="10941647" cy="1460528"/>
          </a:xfrm>
          <a:prstGeom prst="rect">
            <a:avLst/>
          </a:prstGeom>
          <a:noFill/>
          <a:ln>
            <a:solidFill>
              <a:srgbClr val="94C122"/>
            </a:solidFill>
          </a:ln>
        </p:spPr>
        <p:txBody>
          <a:bodyPr wrap="square">
            <a:spAutoFit/>
          </a:bodyPr>
          <a:lstStyle/>
          <a:p>
            <a:pPr algn="just">
              <a:lnSpc>
                <a:spcPct val="107000"/>
              </a:lnSpc>
              <a:spcAft>
                <a:spcPts val="800"/>
              </a:spcAft>
            </a:pPr>
            <a:r>
              <a:rPr lang="fr-FR" sz="1600" dirty="0">
                <a:solidFill>
                  <a:schemeClr val="tx1">
                    <a:lumMod val="65000"/>
                    <a:lumOff val="35000"/>
                  </a:schemeClr>
                </a:solidFill>
                <a:ea typeface="Calibri" panose="020F0502020204030204" pitchFamily="34" charset="0"/>
                <a:cs typeface="Calibri" panose="020F0502020204030204" pitchFamily="34" charset="0"/>
              </a:rPr>
              <a:t>Le SCoT identifie 3 communes littorales limitrophes du lac du Der-</a:t>
            </a:r>
            <a:r>
              <a:rPr lang="fr-FR" sz="1600" dirty="0" err="1">
                <a:solidFill>
                  <a:schemeClr val="tx1">
                    <a:lumMod val="65000"/>
                    <a:lumOff val="35000"/>
                  </a:schemeClr>
                </a:solidFill>
                <a:ea typeface="Calibri" panose="020F0502020204030204" pitchFamily="34" charset="0"/>
                <a:cs typeface="Calibri" panose="020F0502020204030204" pitchFamily="34" charset="0"/>
              </a:rPr>
              <a:t>Chantecocq</a:t>
            </a:r>
            <a:r>
              <a:rPr lang="fr-FR" sz="1600" dirty="0">
                <a:solidFill>
                  <a:schemeClr val="tx1">
                    <a:lumMod val="65000"/>
                    <a:lumOff val="35000"/>
                  </a:schemeClr>
                </a:solidFill>
                <a:ea typeface="Calibri" panose="020F0502020204030204" pitchFamily="34" charset="0"/>
                <a:cs typeface="Calibri" panose="020F0502020204030204" pitchFamily="34" charset="0"/>
              </a:rPr>
              <a:t> qui sont concernées par l’application de la loi Littoral :</a:t>
            </a:r>
            <a:endParaRPr lang="fr-FR" sz="1600" dirty="0">
              <a:solidFill>
                <a:schemeClr val="tx1">
                  <a:lumMod val="65000"/>
                  <a:lumOff val="35000"/>
                </a:schemeClr>
              </a:solidFill>
              <a:ea typeface="Calibri" panose="020F0502020204030204" pitchFamily="34" charset="0"/>
              <a:cs typeface="Arial" panose="020B0604020202020204" pitchFamily="34" charset="0"/>
            </a:endParaRPr>
          </a:p>
          <a:p>
            <a:pPr marL="742950" lvl="1" indent="-285750" algn="just" fontAlgn="base">
              <a:buFont typeface="Calibri" panose="020F0502020204030204" pitchFamily="34" charset="0"/>
              <a:buChar char="­"/>
            </a:pPr>
            <a:r>
              <a:rPr lang="fr-FR" sz="1600" b="1" dirty="0" err="1">
                <a:solidFill>
                  <a:schemeClr val="tx1">
                    <a:lumMod val="65000"/>
                    <a:lumOff val="35000"/>
                  </a:schemeClr>
                </a:solidFill>
                <a:ea typeface="Calibri" panose="020F0502020204030204" pitchFamily="34" charset="0"/>
                <a:cs typeface="Times New Roman" panose="02020603050405020304" pitchFamily="18" charset="0"/>
              </a:rPr>
              <a:t>Eclaron</a:t>
            </a:r>
            <a:r>
              <a:rPr lang="fr-FR" sz="1600" b="1" dirty="0">
                <a:solidFill>
                  <a:schemeClr val="tx1">
                    <a:lumMod val="65000"/>
                    <a:lumOff val="35000"/>
                  </a:schemeClr>
                </a:solidFill>
                <a:ea typeface="Calibri" panose="020F0502020204030204" pitchFamily="34" charset="0"/>
                <a:cs typeface="Times New Roman" panose="02020603050405020304" pitchFamily="18" charset="0"/>
              </a:rPr>
              <a:t>-</a:t>
            </a:r>
            <a:r>
              <a:rPr lang="fr-FR" sz="1600" b="1" dirty="0" err="1">
                <a:solidFill>
                  <a:schemeClr val="tx1">
                    <a:lumMod val="65000"/>
                    <a:lumOff val="35000"/>
                  </a:schemeClr>
                </a:solidFill>
                <a:ea typeface="Calibri" panose="020F0502020204030204" pitchFamily="34" charset="0"/>
                <a:cs typeface="Times New Roman" panose="02020603050405020304" pitchFamily="18" charset="0"/>
              </a:rPr>
              <a:t>Braucourt</a:t>
            </a:r>
            <a:r>
              <a:rPr lang="fr-FR" sz="1600" b="1" dirty="0">
                <a:solidFill>
                  <a:schemeClr val="tx1">
                    <a:lumMod val="65000"/>
                    <a:lumOff val="35000"/>
                  </a:schemeClr>
                </a:solidFill>
                <a:ea typeface="Calibri" panose="020F0502020204030204" pitchFamily="34" charset="0"/>
                <a:cs typeface="Times New Roman" panose="02020603050405020304" pitchFamily="18" charset="0"/>
              </a:rPr>
              <a:t>-Sainte </a:t>
            </a:r>
            <a:r>
              <a:rPr lang="fr-FR" sz="1600" b="1" dirty="0" err="1">
                <a:solidFill>
                  <a:schemeClr val="tx1">
                    <a:lumMod val="65000"/>
                    <a:lumOff val="35000"/>
                  </a:schemeClr>
                </a:solidFill>
                <a:ea typeface="Calibri" panose="020F0502020204030204" pitchFamily="34" charset="0"/>
                <a:cs typeface="Times New Roman" panose="02020603050405020304" pitchFamily="18" charset="0"/>
              </a:rPr>
              <a:t>Livière</a:t>
            </a:r>
            <a:endParaRPr lang="fr-FR" sz="1600" b="1" dirty="0">
              <a:solidFill>
                <a:schemeClr val="tx1">
                  <a:lumMod val="65000"/>
                  <a:lumOff val="35000"/>
                </a:schemeClr>
              </a:solidFill>
              <a:ea typeface="Calibri" panose="020F0502020204030204" pitchFamily="34" charset="0"/>
              <a:cs typeface="Times New Roman" panose="02020603050405020304" pitchFamily="18" charset="0"/>
            </a:endParaRPr>
          </a:p>
          <a:p>
            <a:pPr marL="742950" lvl="1" indent="-285750" algn="just" fontAlgn="base">
              <a:buFont typeface="Calibri" panose="020F0502020204030204" pitchFamily="34" charset="0"/>
              <a:buChar char="­"/>
            </a:pPr>
            <a:r>
              <a:rPr lang="fr-FR" sz="1600" b="1" dirty="0">
                <a:solidFill>
                  <a:schemeClr val="tx1">
                    <a:lumMod val="65000"/>
                    <a:lumOff val="35000"/>
                  </a:schemeClr>
                </a:solidFill>
                <a:ea typeface="Calibri" panose="020F0502020204030204" pitchFamily="34" charset="0"/>
                <a:cs typeface="Times New Roman" panose="02020603050405020304" pitchFamily="18" charset="0"/>
              </a:rPr>
              <a:t>Planrupt</a:t>
            </a:r>
          </a:p>
          <a:p>
            <a:pPr marL="742950" lvl="1" indent="-285750" algn="just" fontAlgn="base">
              <a:buFont typeface="Calibri" panose="020F0502020204030204" pitchFamily="34" charset="0"/>
              <a:buChar char="­"/>
            </a:pPr>
            <a:r>
              <a:rPr lang="fr-FR" sz="1600" b="1" dirty="0">
                <a:solidFill>
                  <a:schemeClr val="tx1">
                    <a:lumMod val="65000"/>
                    <a:lumOff val="35000"/>
                  </a:schemeClr>
                </a:solidFill>
                <a:ea typeface="Calibri" panose="020F0502020204030204" pitchFamily="34" charset="0"/>
                <a:cs typeface="Times New Roman" panose="02020603050405020304" pitchFamily="18" charset="0"/>
              </a:rPr>
              <a:t>Rives Dervoises</a:t>
            </a:r>
          </a:p>
        </p:txBody>
      </p:sp>
      <p:pic>
        <p:nvPicPr>
          <p:cNvPr id="2" name="Slide28_sd">
            <a:hlinkClick r:id="" action="ppaction://media"/>
            <a:extLst>
              <a:ext uri="{FF2B5EF4-FFF2-40B4-BE49-F238E27FC236}">
                <a16:creationId xmlns:a16="http://schemas.microsoft.com/office/drawing/2014/main" id="{A5008688-5FC8-C2FB-F972-2320822593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5038" y="88900"/>
            <a:ext cx="487363" cy="487363"/>
          </a:xfrm>
          <a:prstGeom prst="rect">
            <a:avLst/>
          </a:prstGeom>
        </p:spPr>
      </p:pic>
    </p:spTree>
    <p:extLst>
      <p:ext uri="{BB962C8B-B14F-4D97-AF65-F5344CB8AC3E}">
        <p14:creationId xmlns:p14="http://schemas.microsoft.com/office/powerpoint/2010/main" val="20649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CDCB-2254-8FF2-1CA8-C6D2027CE73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DF2665D-5D6B-7A12-5F99-1BECE6FEB55D}"/>
              </a:ext>
            </a:extLst>
          </p:cNvPr>
          <p:cNvSpPr>
            <a:spLocks noGrp="1"/>
          </p:cNvSpPr>
          <p:nvPr>
            <p:ph type="body" sz="quarter" idx="11"/>
          </p:nvPr>
        </p:nvSpPr>
        <p:spPr>
          <a:xfrm>
            <a:off x="1991544" y="5013176"/>
            <a:ext cx="5690188" cy="1728192"/>
          </a:xfrm>
        </p:spPr>
        <p:txBody>
          <a:bodyPr/>
          <a:lstStyle/>
          <a:p>
            <a:r>
              <a:rPr lang="fr-FR"/>
              <a:t>Les prochaines étapes</a:t>
            </a:r>
          </a:p>
        </p:txBody>
      </p:sp>
      <p:sp>
        <p:nvSpPr>
          <p:cNvPr id="3" name="Espace réservé du texte 2">
            <a:extLst>
              <a:ext uri="{FF2B5EF4-FFF2-40B4-BE49-F238E27FC236}">
                <a16:creationId xmlns:a16="http://schemas.microsoft.com/office/drawing/2014/main" id="{31C251A3-875A-1B01-B093-05EAF571658A}"/>
              </a:ext>
            </a:extLst>
          </p:cNvPr>
          <p:cNvSpPr>
            <a:spLocks noGrp="1"/>
          </p:cNvSpPr>
          <p:nvPr>
            <p:ph type="body" sz="quarter" idx="12"/>
          </p:nvPr>
        </p:nvSpPr>
        <p:spPr>
          <a:xfrm>
            <a:off x="8883166" y="5085184"/>
            <a:ext cx="2520280" cy="1584175"/>
          </a:xfrm>
        </p:spPr>
        <p:txBody>
          <a:bodyPr/>
          <a:lstStyle/>
          <a:p>
            <a:r>
              <a:rPr lang="fr-FR" dirty="0"/>
              <a:t>4</a:t>
            </a:r>
          </a:p>
        </p:txBody>
      </p:sp>
    </p:spTree>
    <p:extLst>
      <p:ext uri="{BB962C8B-B14F-4D97-AF65-F5344CB8AC3E}">
        <p14:creationId xmlns:p14="http://schemas.microsoft.com/office/powerpoint/2010/main" val="1565744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59DC-E91C-72D3-8B7B-FBB9FE8AD58A}"/>
            </a:ext>
          </a:extLst>
        </p:cNvPr>
        <p:cNvGrpSpPr/>
        <p:nvPr/>
      </p:nvGrpSpPr>
      <p:grpSpPr>
        <a:xfrm>
          <a:off x="0" y="0"/>
          <a:ext cx="0" cy="0"/>
          <a:chOff x="0" y="0"/>
          <a:chExt cx="0" cy="0"/>
        </a:xfrm>
      </p:grpSpPr>
      <p:sp>
        <p:nvSpPr>
          <p:cNvPr id="4" name="Espace réservé du numéro de diapositive 4">
            <a:extLst>
              <a:ext uri="{FF2B5EF4-FFF2-40B4-BE49-F238E27FC236}">
                <a16:creationId xmlns:a16="http://schemas.microsoft.com/office/drawing/2014/main" id="{EDC2B9B9-B956-6AB5-8843-68C57B852C80}"/>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34</a:t>
            </a:fld>
            <a:endParaRPr lang="fr-FR" b="1" dirty="0">
              <a:solidFill>
                <a:schemeClr val="bg1"/>
              </a:solidFill>
            </a:endParaRPr>
          </a:p>
        </p:txBody>
      </p:sp>
      <p:sp>
        <p:nvSpPr>
          <p:cNvPr id="2" name="Rectangle 1">
            <a:extLst>
              <a:ext uri="{FF2B5EF4-FFF2-40B4-BE49-F238E27FC236}">
                <a16:creationId xmlns:a16="http://schemas.microsoft.com/office/drawing/2014/main" id="{4B258C51-445E-9B2E-7C48-3DB80E73D6CF}"/>
              </a:ext>
            </a:extLst>
          </p:cNvPr>
          <p:cNvSpPr/>
          <p:nvPr/>
        </p:nvSpPr>
        <p:spPr>
          <a:xfrm>
            <a:off x="578213" y="2058290"/>
            <a:ext cx="2446020" cy="262890"/>
          </a:xfrm>
          <a:prstGeom prst="rect">
            <a:avLst/>
          </a:prstGeom>
          <a:solidFill>
            <a:srgbClr val="00A19A"/>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1822A8A-86C0-D084-AFC3-989FF32CF5A7}"/>
              </a:ext>
            </a:extLst>
          </p:cNvPr>
          <p:cNvSpPr txBox="1"/>
          <p:nvPr/>
        </p:nvSpPr>
        <p:spPr>
          <a:xfrm>
            <a:off x="812528" y="1644568"/>
            <a:ext cx="1977390" cy="369332"/>
          </a:xfrm>
          <a:prstGeom prst="rect">
            <a:avLst/>
          </a:prstGeom>
          <a:noFill/>
        </p:spPr>
        <p:txBody>
          <a:bodyPr wrap="square" rtlCol="0">
            <a:spAutoFit/>
          </a:bodyPr>
          <a:lstStyle/>
          <a:p>
            <a:r>
              <a:rPr lang="fr-FR" dirty="0">
                <a:solidFill>
                  <a:schemeClr val="tx1">
                    <a:lumMod val="65000"/>
                    <a:lumOff val="35000"/>
                  </a:schemeClr>
                </a:solidFill>
              </a:rPr>
              <a:t>Finalisation DOO</a:t>
            </a:r>
          </a:p>
        </p:txBody>
      </p:sp>
      <p:pic>
        <p:nvPicPr>
          <p:cNvPr id="10" name="Image 9">
            <a:extLst>
              <a:ext uri="{FF2B5EF4-FFF2-40B4-BE49-F238E27FC236}">
                <a16:creationId xmlns:a16="http://schemas.microsoft.com/office/drawing/2014/main" id="{524F3E28-7A35-08BB-C32F-80F5E8CBE44E}"/>
              </a:ext>
            </a:extLst>
          </p:cNvPr>
          <p:cNvPicPr>
            <a:picLocks noChangeAspect="1"/>
          </p:cNvPicPr>
          <p:nvPr/>
        </p:nvPicPr>
        <p:blipFill>
          <a:blip r:embed="rId4"/>
          <a:stretch>
            <a:fillRect/>
          </a:stretch>
        </p:blipFill>
        <p:spPr>
          <a:xfrm>
            <a:off x="3362639" y="1702881"/>
            <a:ext cx="1321440" cy="880960"/>
          </a:xfrm>
          <a:prstGeom prst="rect">
            <a:avLst/>
          </a:prstGeom>
        </p:spPr>
      </p:pic>
      <p:sp>
        <p:nvSpPr>
          <p:cNvPr id="11" name="Rectangle 10">
            <a:extLst>
              <a:ext uri="{FF2B5EF4-FFF2-40B4-BE49-F238E27FC236}">
                <a16:creationId xmlns:a16="http://schemas.microsoft.com/office/drawing/2014/main" id="{6D497AE7-9CFC-EC36-1352-2C180A00CCD6}"/>
              </a:ext>
            </a:extLst>
          </p:cNvPr>
          <p:cNvSpPr/>
          <p:nvPr/>
        </p:nvSpPr>
        <p:spPr>
          <a:xfrm>
            <a:off x="4977397" y="2058290"/>
            <a:ext cx="5413380" cy="262892"/>
          </a:xfrm>
          <a:prstGeom prst="rect">
            <a:avLst/>
          </a:prstGeom>
          <a:solidFill>
            <a:srgbClr val="00A19A"/>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01114B3-D8AB-7DF0-4419-83A18523E722}"/>
              </a:ext>
            </a:extLst>
          </p:cNvPr>
          <p:cNvPicPr>
            <a:picLocks noChangeAspect="1"/>
          </p:cNvPicPr>
          <p:nvPr/>
        </p:nvPicPr>
        <p:blipFill>
          <a:blip r:embed="rId4"/>
          <a:stretch>
            <a:fillRect/>
          </a:stretch>
        </p:blipFill>
        <p:spPr>
          <a:xfrm>
            <a:off x="10527049" y="1623683"/>
            <a:ext cx="1443398" cy="962265"/>
          </a:xfrm>
          <a:prstGeom prst="rect">
            <a:avLst/>
          </a:prstGeom>
        </p:spPr>
      </p:pic>
      <p:sp>
        <p:nvSpPr>
          <p:cNvPr id="13" name="ZoneTexte 12">
            <a:extLst>
              <a:ext uri="{FF2B5EF4-FFF2-40B4-BE49-F238E27FC236}">
                <a16:creationId xmlns:a16="http://schemas.microsoft.com/office/drawing/2014/main" id="{0B541EAC-64E0-0421-371A-5021F9C3910C}"/>
              </a:ext>
            </a:extLst>
          </p:cNvPr>
          <p:cNvSpPr txBox="1"/>
          <p:nvPr/>
        </p:nvSpPr>
        <p:spPr>
          <a:xfrm>
            <a:off x="3577590" y="2000248"/>
            <a:ext cx="891540" cy="369332"/>
          </a:xfrm>
          <a:prstGeom prst="rect">
            <a:avLst/>
          </a:prstGeom>
          <a:noFill/>
        </p:spPr>
        <p:txBody>
          <a:bodyPr wrap="square" rtlCol="0">
            <a:spAutoFit/>
          </a:bodyPr>
          <a:lstStyle/>
          <a:p>
            <a:r>
              <a:rPr lang="fr-FR" dirty="0">
                <a:solidFill>
                  <a:schemeClr val="tx1">
                    <a:lumMod val="65000"/>
                    <a:lumOff val="35000"/>
                  </a:schemeClr>
                </a:solidFill>
              </a:rPr>
              <a:t>27 mai</a:t>
            </a:r>
          </a:p>
        </p:txBody>
      </p:sp>
      <p:sp>
        <p:nvSpPr>
          <p:cNvPr id="14" name="ZoneTexte 13">
            <a:extLst>
              <a:ext uri="{FF2B5EF4-FFF2-40B4-BE49-F238E27FC236}">
                <a16:creationId xmlns:a16="http://schemas.microsoft.com/office/drawing/2014/main" id="{FC194A9E-A15B-B7FB-2622-E47DF09093E6}"/>
              </a:ext>
            </a:extLst>
          </p:cNvPr>
          <p:cNvSpPr txBox="1"/>
          <p:nvPr/>
        </p:nvSpPr>
        <p:spPr>
          <a:xfrm>
            <a:off x="10538100" y="1770061"/>
            <a:ext cx="1381808" cy="646331"/>
          </a:xfrm>
          <a:prstGeom prst="rect">
            <a:avLst/>
          </a:prstGeom>
          <a:noFill/>
        </p:spPr>
        <p:txBody>
          <a:bodyPr wrap="square" rtlCol="0">
            <a:spAutoFit/>
          </a:bodyPr>
          <a:lstStyle/>
          <a:p>
            <a:pPr algn="ctr"/>
            <a:r>
              <a:rPr lang="fr-FR" dirty="0">
                <a:solidFill>
                  <a:schemeClr val="tx1">
                    <a:lumMod val="65000"/>
                    <a:lumOff val="35000"/>
                  </a:schemeClr>
                </a:solidFill>
              </a:rPr>
              <a:t>18 décembre</a:t>
            </a:r>
          </a:p>
        </p:txBody>
      </p:sp>
      <p:sp>
        <p:nvSpPr>
          <p:cNvPr id="15" name="ZoneTexte 14">
            <a:extLst>
              <a:ext uri="{FF2B5EF4-FFF2-40B4-BE49-F238E27FC236}">
                <a16:creationId xmlns:a16="http://schemas.microsoft.com/office/drawing/2014/main" id="{C61A39A5-045B-9F4A-043E-ACD09144E0B4}"/>
              </a:ext>
            </a:extLst>
          </p:cNvPr>
          <p:cNvSpPr txBox="1"/>
          <p:nvPr/>
        </p:nvSpPr>
        <p:spPr>
          <a:xfrm>
            <a:off x="6533486" y="1518215"/>
            <a:ext cx="2321584" cy="369332"/>
          </a:xfrm>
          <a:prstGeom prst="rect">
            <a:avLst/>
          </a:prstGeom>
          <a:noFill/>
        </p:spPr>
        <p:txBody>
          <a:bodyPr wrap="square" rtlCol="0">
            <a:spAutoFit/>
          </a:bodyPr>
          <a:lstStyle/>
          <a:p>
            <a:r>
              <a:rPr lang="fr-FR" dirty="0">
                <a:solidFill>
                  <a:schemeClr val="tx1">
                    <a:lumMod val="65000"/>
                    <a:lumOff val="35000"/>
                  </a:schemeClr>
                </a:solidFill>
              </a:rPr>
              <a:t>Phase d’approbation</a:t>
            </a:r>
          </a:p>
        </p:txBody>
      </p:sp>
      <p:sp>
        <p:nvSpPr>
          <p:cNvPr id="16" name="ZoneTexte 15">
            <a:extLst>
              <a:ext uri="{FF2B5EF4-FFF2-40B4-BE49-F238E27FC236}">
                <a16:creationId xmlns:a16="http://schemas.microsoft.com/office/drawing/2014/main" id="{B2C40C62-B229-B357-FB8B-7D2632FE31D2}"/>
              </a:ext>
            </a:extLst>
          </p:cNvPr>
          <p:cNvSpPr txBox="1"/>
          <p:nvPr/>
        </p:nvSpPr>
        <p:spPr>
          <a:xfrm>
            <a:off x="3146107" y="2585630"/>
            <a:ext cx="1754505" cy="923330"/>
          </a:xfrm>
          <a:prstGeom prst="rect">
            <a:avLst/>
          </a:prstGeom>
          <a:noFill/>
        </p:spPr>
        <p:txBody>
          <a:bodyPr wrap="square" rtlCol="0">
            <a:spAutoFit/>
          </a:bodyPr>
          <a:lstStyle/>
          <a:p>
            <a:pPr algn="ctr"/>
            <a:r>
              <a:rPr lang="fr-FR" dirty="0">
                <a:solidFill>
                  <a:srgbClr val="00A19A"/>
                </a:solidFill>
              </a:rPr>
              <a:t>Arrêt du SCoT</a:t>
            </a:r>
          </a:p>
          <a:p>
            <a:pPr algn="ctr"/>
            <a:r>
              <a:rPr lang="fr-FR" dirty="0">
                <a:solidFill>
                  <a:srgbClr val="00A19A"/>
                </a:solidFill>
              </a:rPr>
              <a:t>en Comité Syndical</a:t>
            </a:r>
          </a:p>
        </p:txBody>
      </p:sp>
      <p:sp>
        <p:nvSpPr>
          <p:cNvPr id="17" name="ZoneTexte 16">
            <a:extLst>
              <a:ext uri="{FF2B5EF4-FFF2-40B4-BE49-F238E27FC236}">
                <a16:creationId xmlns:a16="http://schemas.microsoft.com/office/drawing/2014/main" id="{148E8A76-86FF-9FAA-3F3B-A51A3A0E2C04}"/>
              </a:ext>
            </a:extLst>
          </p:cNvPr>
          <p:cNvSpPr txBox="1"/>
          <p:nvPr/>
        </p:nvSpPr>
        <p:spPr>
          <a:xfrm>
            <a:off x="10345436" y="2585630"/>
            <a:ext cx="1754505" cy="1200329"/>
          </a:xfrm>
          <a:prstGeom prst="rect">
            <a:avLst/>
          </a:prstGeom>
          <a:noFill/>
        </p:spPr>
        <p:txBody>
          <a:bodyPr wrap="square" rtlCol="0">
            <a:spAutoFit/>
          </a:bodyPr>
          <a:lstStyle/>
          <a:p>
            <a:pPr algn="ctr"/>
            <a:r>
              <a:rPr lang="fr-FR" dirty="0">
                <a:solidFill>
                  <a:srgbClr val="00A19A"/>
                </a:solidFill>
              </a:rPr>
              <a:t>Approbation du SCoT en Comité Syndical</a:t>
            </a:r>
          </a:p>
        </p:txBody>
      </p:sp>
      <p:cxnSp>
        <p:nvCxnSpPr>
          <p:cNvPr id="19" name="Connecteur droit 18">
            <a:extLst>
              <a:ext uri="{FF2B5EF4-FFF2-40B4-BE49-F238E27FC236}">
                <a16:creationId xmlns:a16="http://schemas.microsoft.com/office/drawing/2014/main" id="{164A117E-FDC8-02CB-2AEF-136C6EF13A8B}"/>
              </a:ext>
            </a:extLst>
          </p:cNvPr>
          <p:cNvCxnSpPr/>
          <p:nvPr/>
        </p:nvCxnSpPr>
        <p:spPr>
          <a:xfrm>
            <a:off x="5177790" y="3200400"/>
            <a:ext cx="2576171" cy="0"/>
          </a:xfrm>
          <a:prstGeom prst="line">
            <a:avLst/>
          </a:prstGeom>
          <a:ln w="28575">
            <a:solidFill>
              <a:srgbClr val="90B319"/>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298F6A6-3762-E4B2-7993-248C13E5692E}"/>
              </a:ext>
            </a:extLst>
          </p:cNvPr>
          <p:cNvCxnSpPr/>
          <p:nvPr/>
        </p:nvCxnSpPr>
        <p:spPr>
          <a:xfrm>
            <a:off x="7836559" y="4118610"/>
            <a:ext cx="2576171" cy="0"/>
          </a:xfrm>
          <a:prstGeom prst="line">
            <a:avLst/>
          </a:prstGeom>
          <a:ln w="28575">
            <a:solidFill>
              <a:srgbClr val="90B319"/>
            </a:solidFill>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7C12DFB2-DE01-5228-BCB7-AEEFD7348936}"/>
              </a:ext>
            </a:extLst>
          </p:cNvPr>
          <p:cNvSpPr/>
          <p:nvPr/>
        </p:nvSpPr>
        <p:spPr>
          <a:xfrm flipV="1">
            <a:off x="5083762" y="3157548"/>
            <a:ext cx="94028" cy="85703"/>
          </a:xfrm>
          <a:prstGeom prst="ellipse">
            <a:avLst/>
          </a:prstGeom>
          <a:solidFill>
            <a:srgbClr val="90B319"/>
          </a:solid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0C5C3F0-EA4B-D25B-5939-CC43DA8C232E}"/>
              </a:ext>
            </a:extLst>
          </p:cNvPr>
          <p:cNvSpPr/>
          <p:nvPr/>
        </p:nvSpPr>
        <p:spPr>
          <a:xfrm flipV="1">
            <a:off x="7684087" y="3148879"/>
            <a:ext cx="94028" cy="85703"/>
          </a:xfrm>
          <a:prstGeom prst="ellipse">
            <a:avLst/>
          </a:prstGeom>
          <a:solidFill>
            <a:srgbClr val="90B319"/>
          </a:solid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9268B61-A924-D0C1-12EC-1128CEC093C1}"/>
              </a:ext>
            </a:extLst>
          </p:cNvPr>
          <p:cNvSpPr/>
          <p:nvPr/>
        </p:nvSpPr>
        <p:spPr>
          <a:xfrm flipV="1">
            <a:off x="7813699" y="4078627"/>
            <a:ext cx="94028" cy="85703"/>
          </a:xfrm>
          <a:prstGeom prst="ellipse">
            <a:avLst/>
          </a:prstGeom>
          <a:solidFill>
            <a:srgbClr val="90B319"/>
          </a:solid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35FEFF9-B995-19D8-41FB-1784E5A73B5B}"/>
              </a:ext>
            </a:extLst>
          </p:cNvPr>
          <p:cNvSpPr/>
          <p:nvPr/>
        </p:nvSpPr>
        <p:spPr>
          <a:xfrm flipV="1">
            <a:off x="10388576" y="4075758"/>
            <a:ext cx="94028" cy="85703"/>
          </a:xfrm>
          <a:prstGeom prst="ellipse">
            <a:avLst/>
          </a:prstGeom>
          <a:solidFill>
            <a:srgbClr val="90B319"/>
          </a:solidFill>
          <a:ln>
            <a:solidFill>
              <a:srgbClr val="90B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A9B6D6C5-D413-0203-C1D2-AFDC4BD17E34}"/>
              </a:ext>
            </a:extLst>
          </p:cNvPr>
          <p:cNvSpPr txBox="1"/>
          <p:nvPr/>
        </p:nvSpPr>
        <p:spPr>
          <a:xfrm>
            <a:off x="5470818" y="2797622"/>
            <a:ext cx="1943100" cy="369332"/>
          </a:xfrm>
          <a:prstGeom prst="rect">
            <a:avLst/>
          </a:prstGeom>
          <a:noFill/>
        </p:spPr>
        <p:txBody>
          <a:bodyPr wrap="square" rtlCol="0">
            <a:spAutoFit/>
          </a:bodyPr>
          <a:lstStyle/>
          <a:p>
            <a:r>
              <a:rPr lang="fr-FR" dirty="0">
                <a:solidFill>
                  <a:schemeClr val="tx1">
                    <a:lumMod val="65000"/>
                    <a:lumOff val="35000"/>
                  </a:schemeClr>
                </a:solidFill>
              </a:rPr>
              <a:t>juin - septembre</a:t>
            </a:r>
          </a:p>
        </p:txBody>
      </p:sp>
      <p:sp>
        <p:nvSpPr>
          <p:cNvPr id="27" name="ZoneTexte 26">
            <a:extLst>
              <a:ext uri="{FF2B5EF4-FFF2-40B4-BE49-F238E27FC236}">
                <a16:creationId xmlns:a16="http://schemas.microsoft.com/office/drawing/2014/main" id="{D859A0CA-D399-338A-6D9A-6DFACEF75CD7}"/>
              </a:ext>
            </a:extLst>
          </p:cNvPr>
          <p:cNvSpPr txBox="1"/>
          <p:nvPr/>
        </p:nvSpPr>
        <p:spPr>
          <a:xfrm>
            <a:off x="7890870" y="3703559"/>
            <a:ext cx="2601889" cy="369332"/>
          </a:xfrm>
          <a:prstGeom prst="rect">
            <a:avLst/>
          </a:prstGeom>
          <a:noFill/>
        </p:spPr>
        <p:txBody>
          <a:bodyPr wrap="square" rtlCol="0">
            <a:spAutoFit/>
          </a:bodyPr>
          <a:lstStyle/>
          <a:p>
            <a:r>
              <a:rPr lang="fr-FR" dirty="0">
                <a:solidFill>
                  <a:schemeClr val="tx1">
                    <a:lumMod val="65000"/>
                    <a:lumOff val="35000"/>
                  </a:schemeClr>
                </a:solidFill>
              </a:rPr>
              <a:t>septembre - novembre</a:t>
            </a:r>
          </a:p>
        </p:txBody>
      </p:sp>
      <p:sp>
        <p:nvSpPr>
          <p:cNvPr id="28" name="ZoneTexte 27">
            <a:extLst>
              <a:ext uri="{FF2B5EF4-FFF2-40B4-BE49-F238E27FC236}">
                <a16:creationId xmlns:a16="http://schemas.microsoft.com/office/drawing/2014/main" id="{4801D45D-BB44-1D78-F17C-878AA68FD3A0}"/>
              </a:ext>
            </a:extLst>
          </p:cNvPr>
          <p:cNvSpPr txBox="1"/>
          <p:nvPr/>
        </p:nvSpPr>
        <p:spPr>
          <a:xfrm>
            <a:off x="5119346" y="3343680"/>
            <a:ext cx="2576170" cy="646331"/>
          </a:xfrm>
          <a:prstGeom prst="rect">
            <a:avLst/>
          </a:prstGeom>
          <a:noFill/>
        </p:spPr>
        <p:txBody>
          <a:bodyPr wrap="square" rtlCol="0">
            <a:spAutoFit/>
          </a:bodyPr>
          <a:lstStyle/>
          <a:p>
            <a:pPr algn="ctr"/>
            <a:r>
              <a:rPr lang="fr-FR" dirty="0">
                <a:solidFill>
                  <a:srgbClr val="90B319"/>
                </a:solidFill>
              </a:rPr>
              <a:t>Consultation des partenaires</a:t>
            </a:r>
          </a:p>
        </p:txBody>
      </p:sp>
      <p:sp>
        <p:nvSpPr>
          <p:cNvPr id="29" name="ZoneTexte 28">
            <a:extLst>
              <a:ext uri="{FF2B5EF4-FFF2-40B4-BE49-F238E27FC236}">
                <a16:creationId xmlns:a16="http://schemas.microsoft.com/office/drawing/2014/main" id="{80753B48-F4AE-2CC0-5258-3530F82F7789}"/>
              </a:ext>
            </a:extLst>
          </p:cNvPr>
          <p:cNvSpPr txBox="1"/>
          <p:nvPr/>
        </p:nvSpPr>
        <p:spPr>
          <a:xfrm>
            <a:off x="7940060" y="4225768"/>
            <a:ext cx="2576170" cy="369332"/>
          </a:xfrm>
          <a:prstGeom prst="rect">
            <a:avLst/>
          </a:prstGeom>
          <a:noFill/>
        </p:spPr>
        <p:txBody>
          <a:bodyPr wrap="square" rtlCol="0">
            <a:spAutoFit/>
          </a:bodyPr>
          <a:lstStyle/>
          <a:p>
            <a:pPr algn="ctr"/>
            <a:r>
              <a:rPr lang="fr-FR" dirty="0">
                <a:solidFill>
                  <a:srgbClr val="90B319"/>
                </a:solidFill>
              </a:rPr>
              <a:t>Enquête publique</a:t>
            </a:r>
          </a:p>
        </p:txBody>
      </p:sp>
      <p:sp>
        <p:nvSpPr>
          <p:cNvPr id="32" name="ZoneTexte 31">
            <a:extLst>
              <a:ext uri="{FF2B5EF4-FFF2-40B4-BE49-F238E27FC236}">
                <a16:creationId xmlns:a16="http://schemas.microsoft.com/office/drawing/2014/main" id="{B714647F-F4D4-25F4-5F75-1611C7CAA1DD}"/>
              </a:ext>
            </a:extLst>
          </p:cNvPr>
          <p:cNvSpPr txBox="1"/>
          <p:nvPr/>
        </p:nvSpPr>
        <p:spPr>
          <a:xfrm>
            <a:off x="5119346" y="5160557"/>
            <a:ext cx="2576170" cy="1200329"/>
          </a:xfrm>
          <a:prstGeom prst="rect">
            <a:avLst/>
          </a:prstGeom>
          <a:noFill/>
        </p:spPr>
        <p:txBody>
          <a:bodyPr wrap="square" rtlCol="0">
            <a:spAutoFit/>
          </a:bodyPr>
          <a:lstStyle/>
          <a:p>
            <a:pPr algn="ctr"/>
            <a:r>
              <a:rPr lang="fr-FR" dirty="0">
                <a:solidFill>
                  <a:srgbClr val="FF5C31"/>
                </a:solidFill>
              </a:rPr>
              <a:t>Les </a:t>
            </a:r>
            <a:r>
              <a:rPr lang="fr-FR" b="1" dirty="0">
                <a:solidFill>
                  <a:srgbClr val="FF5C31"/>
                </a:solidFill>
              </a:rPr>
              <a:t>communes</a:t>
            </a:r>
            <a:r>
              <a:rPr lang="fr-FR" dirty="0">
                <a:solidFill>
                  <a:srgbClr val="FF5C31"/>
                </a:solidFill>
              </a:rPr>
              <a:t> et intercommunalités rendent leurs avis lors de cette étape</a:t>
            </a:r>
          </a:p>
        </p:txBody>
      </p:sp>
      <p:pic>
        <p:nvPicPr>
          <p:cNvPr id="42" name="Image 41">
            <a:extLst>
              <a:ext uri="{FF2B5EF4-FFF2-40B4-BE49-F238E27FC236}">
                <a16:creationId xmlns:a16="http://schemas.microsoft.com/office/drawing/2014/main" id="{B3DE4267-1EEA-9C34-7E0C-E73D5B5F251A}"/>
              </a:ext>
            </a:extLst>
          </p:cNvPr>
          <p:cNvPicPr>
            <a:picLocks noChangeAspect="1"/>
          </p:cNvPicPr>
          <p:nvPr/>
        </p:nvPicPr>
        <p:blipFill>
          <a:blip r:embed="rId5"/>
          <a:stretch>
            <a:fillRect/>
          </a:stretch>
        </p:blipFill>
        <p:spPr>
          <a:xfrm rot="1439387">
            <a:off x="7685762" y="666009"/>
            <a:ext cx="693426" cy="789464"/>
          </a:xfrm>
          <a:prstGeom prst="rect">
            <a:avLst/>
          </a:prstGeom>
        </p:spPr>
      </p:pic>
      <p:pic>
        <p:nvPicPr>
          <p:cNvPr id="44" name="Image 43">
            <a:extLst>
              <a:ext uri="{FF2B5EF4-FFF2-40B4-BE49-F238E27FC236}">
                <a16:creationId xmlns:a16="http://schemas.microsoft.com/office/drawing/2014/main" id="{EFA82435-D56F-EA9C-C60F-B32DCE640A7C}"/>
              </a:ext>
            </a:extLst>
          </p:cNvPr>
          <p:cNvPicPr>
            <a:picLocks noChangeAspect="1"/>
          </p:cNvPicPr>
          <p:nvPr/>
        </p:nvPicPr>
        <p:blipFill>
          <a:blip r:embed="rId6"/>
          <a:stretch>
            <a:fillRect/>
          </a:stretch>
        </p:blipFill>
        <p:spPr>
          <a:xfrm>
            <a:off x="5633786" y="4118609"/>
            <a:ext cx="1664178" cy="988572"/>
          </a:xfrm>
          <a:prstGeom prst="rect">
            <a:avLst/>
          </a:prstGeom>
        </p:spPr>
      </p:pic>
      <p:sp>
        <p:nvSpPr>
          <p:cNvPr id="45" name="ZoneTexte 44">
            <a:extLst>
              <a:ext uri="{FF2B5EF4-FFF2-40B4-BE49-F238E27FC236}">
                <a16:creationId xmlns:a16="http://schemas.microsoft.com/office/drawing/2014/main" id="{DA56FEC5-C06E-5F08-3055-CB463EDA3922}"/>
              </a:ext>
            </a:extLst>
          </p:cNvPr>
          <p:cNvSpPr txBox="1"/>
          <p:nvPr/>
        </p:nvSpPr>
        <p:spPr>
          <a:xfrm>
            <a:off x="7139598" y="244154"/>
            <a:ext cx="2576170" cy="400110"/>
          </a:xfrm>
          <a:prstGeom prst="rect">
            <a:avLst/>
          </a:prstGeom>
          <a:noFill/>
        </p:spPr>
        <p:txBody>
          <a:bodyPr wrap="square" rtlCol="0">
            <a:spAutoFit/>
          </a:bodyPr>
          <a:lstStyle/>
          <a:p>
            <a:pPr algn="ctr"/>
            <a:r>
              <a:rPr lang="fr-FR" sz="2000" dirty="0">
                <a:solidFill>
                  <a:srgbClr val="FF5C31"/>
                </a:solidFill>
                <a:latin typeface="Dreaming Outloud Pro" panose="03050502040302030504" pitchFamily="66" charset="0"/>
                <a:cs typeface="Dreaming Outloud Pro" panose="03050502040302030504" pitchFamily="66" charset="0"/>
              </a:rPr>
              <a:t>Nous sommes ici</a:t>
            </a:r>
          </a:p>
        </p:txBody>
      </p:sp>
      <p:pic>
        <p:nvPicPr>
          <p:cNvPr id="6" name="Slide30ok_sd">
            <a:hlinkClick r:id="" action="ppaction://media"/>
            <a:extLst>
              <a:ext uri="{FF2B5EF4-FFF2-40B4-BE49-F238E27FC236}">
                <a16:creationId xmlns:a16="http://schemas.microsoft.com/office/drawing/2014/main" id="{C5FE8865-7464-3B99-0760-E6C6448711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8748" y="156901"/>
            <a:ext cx="487363" cy="487363"/>
          </a:xfrm>
          <a:prstGeom prst="rect">
            <a:avLst/>
          </a:prstGeom>
        </p:spPr>
      </p:pic>
    </p:spTree>
    <p:extLst>
      <p:ext uri="{BB962C8B-B14F-4D97-AF65-F5344CB8AC3E}">
        <p14:creationId xmlns:p14="http://schemas.microsoft.com/office/powerpoint/2010/main" val="42419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C628-4FB8-1A5F-5BF1-2B05909A625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3E254E-29B8-971D-7BEE-220F0AFC23C5}"/>
              </a:ext>
            </a:extLst>
          </p:cNvPr>
          <p:cNvSpPr>
            <a:spLocks noGrp="1"/>
          </p:cNvSpPr>
          <p:nvPr>
            <p:ph type="body" sz="quarter" idx="11"/>
          </p:nvPr>
        </p:nvSpPr>
        <p:spPr>
          <a:xfrm>
            <a:off x="611054" y="4985236"/>
            <a:ext cx="5690188" cy="1549676"/>
          </a:xfrm>
        </p:spPr>
        <p:txBody>
          <a:bodyPr/>
          <a:lstStyle/>
          <a:p>
            <a:r>
              <a:rPr lang="fr-FR" dirty="0"/>
              <a:t>Merci de votre attention        </a:t>
            </a:r>
          </a:p>
        </p:txBody>
      </p:sp>
      <p:sp>
        <p:nvSpPr>
          <p:cNvPr id="3" name="Espace réservé du texte 1">
            <a:extLst>
              <a:ext uri="{FF2B5EF4-FFF2-40B4-BE49-F238E27FC236}">
                <a16:creationId xmlns:a16="http://schemas.microsoft.com/office/drawing/2014/main" id="{5FB5BFC9-1A8B-0511-021D-E10F3CB14136}"/>
              </a:ext>
            </a:extLst>
          </p:cNvPr>
          <p:cNvSpPr txBox="1">
            <a:spLocks/>
          </p:cNvSpPr>
          <p:nvPr/>
        </p:nvSpPr>
        <p:spPr>
          <a:xfrm>
            <a:off x="405812" y="6253204"/>
            <a:ext cx="10152460" cy="604796"/>
          </a:xfrm>
          <a:prstGeom prst="rect">
            <a:avLst/>
          </a:prstGeom>
        </p:spPr>
        <p:txBody>
          <a:bodyPr wrap="square" lIns="0" tIns="0" rIns="72000" bIns="0" anchor="ctr" anchorCtr="0">
            <a:noAutofit/>
          </a:bodyPr>
          <a:lstStyle>
            <a:lvl1pPr marL="0" indent="0" algn="l">
              <a:spcBef>
                <a:spcPts val="1417"/>
              </a:spcBef>
              <a:buClr>
                <a:srgbClr val="005392"/>
              </a:buClr>
              <a:buSzPct val="85000"/>
              <a:buFont typeface="Wingdings" panose="05000000000000000000" pitchFamily="2" charset="2"/>
              <a:buNone/>
              <a:defRPr sz="28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r>
              <a:rPr lang="fr-FR" sz="2000" kern="0" dirty="0"/>
              <a:t>Pour plus d’information sur le SCoT : </a:t>
            </a:r>
            <a:r>
              <a:rPr lang="fr-FR" sz="2000" kern="0" dirty="0">
                <a:hlinkClick r:id="rId2"/>
              </a:rPr>
              <a:t>https://scot-nordhautemarne.fr/telechargement/</a:t>
            </a:r>
            <a:r>
              <a:rPr lang="fr-FR" sz="2000" kern="0" dirty="0"/>
              <a:t> </a:t>
            </a:r>
          </a:p>
        </p:txBody>
      </p:sp>
    </p:spTree>
    <p:extLst>
      <p:ext uri="{BB962C8B-B14F-4D97-AF65-F5344CB8AC3E}">
        <p14:creationId xmlns:p14="http://schemas.microsoft.com/office/powerpoint/2010/main" val="223986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DDA98-62DC-5AEB-5B85-22995069F8CB}"/>
              </a:ext>
            </a:extLst>
          </p:cNvPr>
          <p:cNvSpPr>
            <a:spLocks noGrp="1"/>
          </p:cNvSpPr>
          <p:nvPr>
            <p:ph type="title"/>
          </p:nvPr>
        </p:nvSpPr>
        <p:spPr>
          <a:xfrm>
            <a:off x="255270" y="152607"/>
            <a:ext cx="10972320" cy="1142640"/>
          </a:xfrm>
        </p:spPr>
        <p:txBody>
          <a:bodyPr/>
          <a:lstStyle/>
          <a:p>
            <a:r>
              <a:rPr lang="fr-FR" sz="2400" dirty="0">
                <a:latin typeface="Arial Narrow" panose="020B0606020202030204" pitchFamily="34" charset="0"/>
              </a:rPr>
              <a:t>Un Schéma de Cohérence Territoriale c’est…</a:t>
            </a:r>
          </a:p>
        </p:txBody>
      </p:sp>
      <p:sp>
        <p:nvSpPr>
          <p:cNvPr id="6" name="Espace réservé du contenu 1">
            <a:extLst>
              <a:ext uri="{FF2B5EF4-FFF2-40B4-BE49-F238E27FC236}">
                <a16:creationId xmlns:a16="http://schemas.microsoft.com/office/drawing/2014/main" id="{2688DA2D-7A08-D664-958F-C796884CF64E}"/>
              </a:ext>
            </a:extLst>
          </p:cNvPr>
          <p:cNvSpPr>
            <a:spLocks noGrp="1"/>
          </p:cNvSpPr>
          <p:nvPr>
            <p:ph idx="1"/>
          </p:nvPr>
        </p:nvSpPr>
        <p:spPr>
          <a:xfrm>
            <a:off x="1711058" y="1500987"/>
            <a:ext cx="2193073" cy="971984"/>
          </a:xfrm>
        </p:spPr>
        <p:txBody>
          <a:bodyPr>
            <a:normAutofit lnSpcReduction="10000"/>
          </a:bodyPr>
          <a:lstStyle/>
          <a:p>
            <a:pPr marL="0" indent="0" algn="ctr">
              <a:buNone/>
            </a:pPr>
            <a:r>
              <a:rPr lang="fr-FR" sz="2000" b="0" cap="none" dirty="0">
                <a:solidFill>
                  <a:schemeClr val="tx1">
                    <a:lumMod val="65000"/>
                    <a:lumOff val="35000"/>
                  </a:schemeClr>
                </a:solidFill>
                <a:latin typeface="Arial Narrow" panose="020B0606020202030204" pitchFamily="34" charset="0"/>
              </a:rPr>
              <a:t>Un projet de territoire partagé à horizon 2050</a:t>
            </a:r>
          </a:p>
        </p:txBody>
      </p:sp>
      <p:sp>
        <p:nvSpPr>
          <p:cNvPr id="7" name="Espace réservé du contenu 1">
            <a:extLst>
              <a:ext uri="{FF2B5EF4-FFF2-40B4-BE49-F238E27FC236}">
                <a16:creationId xmlns:a16="http://schemas.microsoft.com/office/drawing/2014/main" id="{DB04E4FC-33C7-7B69-AB3D-FFC4F8201AD0}"/>
              </a:ext>
            </a:extLst>
          </p:cNvPr>
          <p:cNvSpPr txBox="1">
            <a:spLocks/>
          </p:cNvSpPr>
          <p:nvPr/>
        </p:nvSpPr>
        <p:spPr>
          <a:xfrm>
            <a:off x="1448691" y="4012836"/>
            <a:ext cx="2822311" cy="1061763"/>
          </a:xfrm>
          <a:prstGeom prst="rect">
            <a:avLst/>
          </a:prstGeom>
        </p:spPr>
        <p:txBody>
          <a:bodyPr vert="horz" lIns="91440" tIns="45720" rIns="91440" bIns="45720" rtlCol="0">
            <a:normAutofit/>
          </a:bodyPr>
          <a:lstStyle>
            <a:lvl1pPr marL="0" indent="0" algn="l" defTabSz="1007943" rtl="0" eaLnBrk="1" latinLnBrk="0" hangingPunct="1">
              <a:lnSpc>
                <a:spcPct val="100000"/>
              </a:lnSpc>
              <a:spcBef>
                <a:spcPts val="1102"/>
              </a:spcBef>
              <a:buFontTx/>
              <a:buNone/>
              <a:defRPr sz="1000" b="1" kern="1200" cap="all" baseline="0">
                <a:solidFill>
                  <a:schemeClr val="accent1"/>
                </a:solidFill>
                <a:latin typeface="+mj-lt"/>
                <a:ea typeface="+mn-ea"/>
                <a:cs typeface="+mn-cs"/>
              </a:defRPr>
            </a:lvl1pPr>
            <a:lvl2pPr marL="7938" indent="0" algn="l" defTabSz="1007943" rtl="0" eaLnBrk="1" latinLnBrk="0" hangingPunct="1">
              <a:lnSpc>
                <a:spcPct val="100000"/>
              </a:lnSpc>
              <a:spcBef>
                <a:spcPts val="551"/>
              </a:spcBef>
              <a:buFontTx/>
              <a:buNone/>
              <a:tabLst/>
              <a:defRPr sz="900" kern="1200">
                <a:solidFill>
                  <a:schemeClr val="tx1"/>
                </a:solidFill>
                <a:latin typeface="+mj-lt"/>
                <a:ea typeface="+mn-ea"/>
                <a:cs typeface="+mn-cs"/>
              </a:defRPr>
            </a:lvl2pPr>
            <a:lvl3pPr marL="177800" indent="-169863" algn="l" defTabSz="1007943" rtl="0" eaLnBrk="1" latinLnBrk="0" hangingPunct="1">
              <a:lnSpc>
                <a:spcPct val="100000"/>
              </a:lnSpc>
              <a:spcBef>
                <a:spcPts val="551"/>
              </a:spcBef>
              <a:buClr>
                <a:schemeClr val="tx2"/>
              </a:buClr>
              <a:buFont typeface="Wingdings" pitchFamily="2" charset="2"/>
              <a:buChar char="§"/>
              <a:tabLst/>
              <a:defRPr sz="900" kern="1200">
                <a:solidFill>
                  <a:schemeClr val="tx1"/>
                </a:solidFill>
                <a:latin typeface="+mj-lt"/>
                <a:ea typeface="+mn-ea"/>
                <a:cs typeface="+mn-cs"/>
              </a:defRPr>
            </a:lvl3pPr>
            <a:lvl4pPr marL="711200" indent="-177800" algn="l" defTabSz="1007943" rtl="0" eaLnBrk="1" latinLnBrk="0" hangingPunct="1">
              <a:lnSpc>
                <a:spcPct val="100000"/>
              </a:lnSpc>
              <a:spcBef>
                <a:spcPts val="551"/>
              </a:spcBef>
              <a:buClr>
                <a:schemeClr val="accent1"/>
              </a:buClr>
              <a:buFont typeface="Wingdings" pitchFamily="2" charset="2"/>
              <a:buChar char="§"/>
              <a:tabLst/>
              <a:defRPr sz="850" kern="1200">
                <a:solidFill>
                  <a:schemeClr val="tx1"/>
                </a:solidFill>
                <a:latin typeface="+mj-lt"/>
                <a:ea typeface="+mn-ea"/>
                <a:cs typeface="+mn-cs"/>
              </a:defRPr>
            </a:lvl4pPr>
            <a:lvl5pPr marL="1244600" indent="-128588" algn="l" defTabSz="1007943" rtl="0" eaLnBrk="1" latinLnBrk="0" hangingPunct="1">
              <a:lnSpc>
                <a:spcPct val="100000"/>
              </a:lnSpc>
              <a:spcBef>
                <a:spcPts val="551"/>
              </a:spcBef>
              <a:buClr>
                <a:schemeClr val="accent1"/>
              </a:buClr>
              <a:buFont typeface="Arial" panose="020B0604020202020204" pitchFamily="34" charset="0"/>
              <a:buChar char="•"/>
              <a:tabLst/>
              <a:defRPr sz="850" kern="1200">
                <a:solidFill>
                  <a:schemeClr val="tx1"/>
                </a:solidFill>
                <a:latin typeface="+mj-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ctr"/>
            <a:r>
              <a:rPr lang="fr-FR" sz="2000" b="0" cap="none" dirty="0">
                <a:solidFill>
                  <a:schemeClr val="tx1">
                    <a:lumMod val="65000"/>
                    <a:lumOff val="35000"/>
                  </a:schemeClr>
                </a:solidFill>
                <a:latin typeface="Arial Narrow" panose="020B0606020202030204" pitchFamily="34" charset="0"/>
              </a:rPr>
              <a:t>Un document de référence pour les politiques publiques dont il assure la cohérence</a:t>
            </a:r>
          </a:p>
        </p:txBody>
      </p:sp>
      <p:sp>
        <p:nvSpPr>
          <p:cNvPr id="9" name="Espace réservé du contenu 1">
            <a:extLst>
              <a:ext uri="{FF2B5EF4-FFF2-40B4-BE49-F238E27FC236}">
                <a16:creationId xmlns:a16="http://schemas.microsoft.com/office/drawing/2014/main" id="{5BFA40E3-532A-8189-E1E5-C6211C9D31AD}"/>
              </a:ext>
            </a:extLst>
          </p:cNvPr>
          <p:cNvSpPr txBox="1">
            <a:spLocks/>
          </p:cNvSpPr>
          <p:nvPr/>
        </p:nvSpPr>
        <p:spPr>
          <a:xfrm>
            <a:off x="7271495" y="3892648"/>
            <a:ext cx="3033157" cy="1230902"/>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1007943" rtl="0" eaLnBrk="1" latinLnBrk="0" hangingPunct="1">
              <a:lnSpc>
                <a:spcPct val="100000"/>
              </a:lnSpc>
              <a:spcBef>
                <a:spcPts val="1102"/>
              </a:spcBef>
              <a:buFontTx/>
              <a:buNone/>
              <a:defRPr sz="1000" b="1" kern="1200" cap="all" baseline="0">
                <a:solidFill>
                  <a:schemeClr val="accent1"/>
                </a:solidFill>
                <a:latin typeface="+mj-lt"/>
                <a:ea typeface="+mn-ea"/>
                <a:cs typeface="+mn-cs"/>
              </a:defRPr>
            </a:lvl1pPr>
            <a:lvl2pPr marL="7938" indent="0" algn="l" defTabSz="1007943" rtl="0" eaLnBrk="1" latinLnBrk="0" hangingPunct="1">
              <a:lnSpc>
                <a:spcPct val="100000"/>
              </a:lnSpc>
              <a:spcBef>
                <a:spcPts val="551"/>
              </a:spcBef>
              <a:buFontTx/>
              <a:buNone/>
              <a:tabLst/>
              <a:defRPr sz="900" kern="1200">
                <a:solidFill>
                  <a:schemeClr val="tx1"/>
                </a:solidFill>
                <a:latin typeface="+mj-lt"/>
                <a:ea typeface="+mn-ea"/>
                <a:cs typeface="+mn-cs"/>
              </a:defRPr>
            </a:lvl2pPr>
            <a:lvl3pPr marL="177800" indent="-169863" algn="l" defTabSz="1007943" rtl="0" eaLnBrk="1" latinLnBrk="0" hangingPunct="1">
              <a:lnSpc>
                <a:spcPct val="100000"/>
              </a:lnSpc>
              <a:spcBef>
                <a:spcPts val="551"/>
              </a:spcBef>
              <a:buClr>
                <a:schemeClr val="tx2"/>
              </a:buClr>
              <a:buFont typeface="Wingdings" pitchFamily="2" charset="2"/>
              <a:buChar char="§"/>
              <a:tabLst/>
              <a:defRPr sz="900" kern="1200">
                <a:solidFill>
                  <a:schemeClr val="tx1"/>
                </a:solidFill>
                <a:latin typeface="+mj-lt"/>
                <a:ea typeface="+mn-ea"/>
                <a:cs typeface="+mn-cs"/>
              </a:defRPr>
            </a:lvl3pPr>
            <a:lvl4pPr marL="711200" indent="-177800" algn="l" defTabSz="1007943" rtl="0" eaLnBrk="1" latinLnBrk="0" hangingPunct="1">
              <a:lnSpc>
                <a:spcPct val="100000"/>
              </a:lnSpc>
              <a:spcBef>
                <a:spcPts val="551"/>
              </a:spcBef>
              <a:buClr>
                <a:schemeClr val="accent1"/>
              </a:buClr>
              <a:buFont typeface="Wingdings" pitchFamily="2" charset="2"/>
              <a:buChar char="§"/>
              <a:tabLst/>
              <a:defRPr sz="850" kern="1200">
                <a:solidFill>
                  <a:schemeClr val="tx1"/>
                </a:solidFill>
                <a:latin typeface="+mj-lt"/>
                <a:ea typeface="+mn-ea"/>
                <a:cs typeface="+mn-cs"/>
              </a:defRPr>
            </a:lvl4pPr>
            <a:lvl5pPr marL="1244600" indent="-128588" algn="l" defTabSz="1007943" rtl="0" eaLnBrk="1" latinLnBrk="0" hangingPunct="1">
              <a:lnSpc>
                <a:spcPct val="100000"/>
              </a:lnSpc>
              <a:spcBef>
                <a:spcPts val="551"/>
              </a:spcBef>
              <a:buClr>
                <a:schemeClr val="accent1"/>
              </a:buClr>
              <a:buFont typeface="Arial" panose="020B0604020202020204" pitchFamily="34" charset="0"/>
              <a:buChar char="•"/>
              <a:tabLst/>
              <a:defRPr sz="850" kern="1200">
                <a:solidFill>
                  <a:schemeClr val="tx1"/>
                </a:solidFill>
                <a:latin typeface="+mj-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ctr"/>
            <a:r>
              <a:rPr lang="fr-FR" sz="2000" b="0" cap="none" dirty="0">
                <a:solidFill>
                  <a:srgbClr val="00A6A2"/>
                </a:solidFill>
                <a:latin typeface="Arial Narrow" panose="020B0606020202030204" pitchFamily="34" charset="0"/>
              </a:rPr>
              <a:t>Il fixe les objectifs et les orientations qui doivent être déclinés dans les documents d’urbanisme locaux (PLUi / PLU…)</a:t>
            </a:r>
          </a:p>
        </p:txBody>
      </p:sp>
      <p:sp>
        <p:nvSpPr>
          <p:cNvPr id="10" name="Espace réservé du contenu 1">
            <a:extLst>
              <a:ext uri="{FF2B5EF4-FFF2-40B4-BE49-F238E27FC236}">
                <a16:creationId xmlns:a16="http://schemas.microsoft.com/office/drawing/2014/main" id="{70C215A1-8347-E997-9736-923AE4AA7E81}"/>
              </a:ext>
            </a:extLst>
          </p:cNvPr>
          <p:cNvSpPr txBox="1">
            <a:spLocks/>
          </p:cNvSpPr>
          <p:nvPr/>
        </p:nvSpPr>
        <p:spPr>
          <a:xfrm>
            <a:off x="7437778" y="1500987"/>
            <a:ext cx="2700592" cy="955629"/>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0" indent="0" algn="l" defTabSz="1007943" rtl="0" eaLnBrk="1" latinLnBrk="0" hangingPunct="1">
              <a:lnSpc>
                <a:spcPct val="100000"/>
              </a:lnSpc>
              <a:spcBef>
                <a:spcPts val="1102"/>
              </a:spcBef>
              <a:buFontTx/>
              <a:buNone/>
              <a:defRPr sz="1000" b="1" kern="1200" cap="all" baseline="0">
                <a:solidFill>
                  <a:schemeClr val="accent1"/>
                </a:solidFill>
                <a:latin typeface="+mj-lt"/>
                <a:ea typeface="+mn-ea"/>
                <a:cs typeface="+mn-cs"/>
              </a:defRPr>
            </a:lvl1pPr>
            <a:lvl2pPr marL="7938" indent="0" algn="l" defTabSz="1007943" rtl="0" eaLnBrk="1" latinLnBrk="0" hangingPunct="1">
              <a:lnSpc>
                <a:spcPct val="100000"/>
              </a:lnSpc>
              <a:spcBef>
                <a:spcPts val="551"/>
              </a:spcBef>
              <a:buFontTx/>
              <a:buNone/>
              <a:tabLst/>
              <a:defRPr sz="900" kern="1200">
                <a:solidFill>
                  <a:schemeClr val="tx1"/>
                </a:solidFill>
                <a:latin typeface="+mj-lt"/>
                <a:ea typeface="+mn-ea"/>
                <a:cs typeface="+mn-cs"/>
              </a:defRPr>
            </a:lvl2pPr>
            <a:lvl3pPr marL="177800" indent="-169863" algn="l" defTabSz="1007943" rtl="0" eaLnBrk="1" latinLnBrk="0" hangingPunct="1">
              <a:lnSpc>
                <a:spcPct val="100000"/>
              </a:lnSpc>
              <a:spcBef>
                <a:spcPts val="551"/>
              </a:spcBef>
              <a:buClr>
                <a:schemeClr val="tx2"/>
              </a:buClr>
              <a:buFont typeface="Wingdings" pitchFamily="2" charset="2"/>
              <a:buChar char="§"/>
              <a:tabLst/>
              <a:defRPr sz="900" kern="1200">
                <a:solidFill>
                  <a:schemeClr val="tx1"/>
                </a:solidFill>
                <a:latin typeface="+mj-lt"/>
                <a:ea typeface="+mn-ea"/>
                <a:cs typeface="+mn-cs"/>
              </a:defRPr>
            </a:lvl3pPr>
            <a:lvl4pPr marL="711200" indent="-177800" algn="l" defTabSz="1007943" rtl="0" eaLnBrk="1" latinLnBrk="0" hangingPunct="1">
              <a:lnSpc>
                <a:spcPct val="100000"/>
              </a:lnSpc>
              <a:spcBef>
                <a:spcPts val="551"/>
              </a:spcBef>
              <a:buClr>
                <a:schemeClr val="accent1"/>
              </a:buClr>
              <a:buFont typeface="Wingdings" pitchFamily="2" charset="2"/>
              <a:buChar char="§"/>
              <a:tabLst/>
              <a:defRPr sz="850" kern="1200">
                <a:solidFill>
                  <a:schemeClr val="tx1"/>
                </a:solidFill>
                <a:latin typeface="+mj-lt"/>
                <a:ea typeface="+mn-ea"/>
                <a:cs typeface="+mn-cs"/>
              </a:defRPr>
            </a:lvl4pPr>
            <a:lvl5pPr marL="1244600" indent="-128588" algn="l" defTabSz="1007943" rtl="0" eaLnBrk="1" latinLnBrk="0" hangingPunct="1">
              <a:lnSpc>
                <a:spcPct val="100000"/>
              </a:lnSpc>
              <a:spcBef>
                <a:spcPts val="551"/>
              </a:spcBef>
              <a:buClr>
                <a:schemeClr val="accent1"/>
              </a:buClr>
              <a:buFont typeface="Arial" panose="020B0604020202020204" pitchFamily="34" charset="0"/>
              <a:buChar char="•"/>
              <a:tabLst/>
              <a:defRPr sz="850" kern="1200">
                <a:solidFill>
                  <a:schemeClr val="tx1"/>
                </a:solidFill>
                <a:latin typeface="+mj-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ctr"/>
            <a:r>
              <a:rPr lang="fr-FR" sz="2000" b="0" cap="none" dirty="0">
                <a:solidFill>
                  <a:srgbClr val="00A6A2"/>
                </a:solidFill>
                <a:latin typeface="Arial Narrow" panose="020B0606020202030204" pitchFamily="34" charset="0"/>
              </a:rPr>
              <a:t>Il décline à son échelle les grands schémas qui s’imposent à lui</a:t>
            </a:r>
          </a:p>
        </p:txBody>
      </p:sp>
      <p:pic>
        <p:nvPicPr>
          <p:cNvPr id="13" name="Graphique 12" descr="Télescope contour">
            <a:extLst>
              <a:ext uri="{FF2B5EF4-FFF2-40B4-BE49-F238E27FC236}">
                <a16:creationId xmlns:a16="http://schemas.microsoft.com/office/drawing/2014/main" id="{E66B1B68-AD8E-CBFA-B3CF-5E4DF6B5F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1137" y="2386142"/>
            <a:ext cx="1064733" cy="1064733"/>
          </a:xfrm>
          <a:prstGeom prst="rect">
            <a:avLst/>
          </a:prstGeom>
        </p:spPr>
      </p:pic>
      <p:pic>
        <p:nvPicPr>
          <p:cNvPr id="14" name="Graphique 13" descr="Badge à suivre contour">
            <a:extLst>
              <a:ext uri="{FF2B5EF4-FFF2-40B4-BE49-F238E27FC236}">
                <a16:creationId xmlns:a16="http://schemas.microsoft.com/office/drawing/2014/main" id="{E3331543-2B89-0989-2676-934D3C0523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0873" y="2731279"/>
            <a:ext cx="914400" cy="914400"/>
          </a:xfrm>
          <a:prstGeom prst="rect">
            <a:avLst/>
          </a:prstGeom>
        </p:spPr>
      </p:pic>
      <p:sp>
        <p:nvSpPr>
          <p:cNvPr id="3" name="Espace réservé du numéro de diapositive 4">
            <a:extLst>
              <a:ext uri="{FF2B5EF4-FFF2-40B4-BE49-F238E27FC236}">
                <a16:creationId xmlns:a16="http://schemas.microsoft.com/office/drawing/2014/main" id="{4667947F-AF43-26AE-0D28-47B2DFC872C5}"/>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4</a:t>
            </a:fld>
            <a:endParaRPr lang="fr-FR" b="1" dirty="0">
              <a:solidFill>
                <a:schemeClr val="bg1"/>
              </a:solidFill>
            </a:endParaRPr>
          </a:p>
        </p:txBody>
      </p:sp>
      <p:pic>
        <p:nvPicPr>
          <p:cNvPr id="27" name="Graphique 26" descr="Scène de colline contour">
            <a:extLst>
              <a:ext uri="{FF2B5EF4-FFF2-40B4-BE49-F238E27FC236}">
                <a16:creationId xmlns:a16="http://schemas.microsoft.com/office/drawing/2014/main" id="{66E7BC03-1D90-9F75-D36B-1B80BD7B2E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52314" y="5128973"/>
            <a:ext cx="618919" cy="618919"/>
          </a:xfrm>
          <a:prstGeom prst="rect">
            <a:avLst/>
          </a:prstGeom>
        </p:spPr>
      </p:pic>
      <p:pic>
        <p:nvPicPr>
          <p:cNvPr id="29" name="Graphique 28" descr="Tricycle contour">
            <a:extLst>
              <a:ext uri="{FF2B5EF4-FFF2-40B4-BE49-F238E27FC236}">
                <a16:creationId xmlns:a16="http://schemas.microsoft.com/office/drawing/2014/main" id="{246CA340-85DC-2E0B-EAF1-482CA20C75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08925" y="5101718"/>
            <a:ext cx="625244" cy="625244"/>
          </a:xfrm>
          <a:prstGeom prst="rect">
            <a:avLst/>
          </a:prstGeom>
        </p:spPr>
      </p:pic>
      <p:pic>
        <p:nvPicPr>
          <p:cNvPr id="31" name="Graphique 30" descr="Production contour">
            <a:extLst>
              <a:ext uri="{FF2B5EF4-FFF2-40B4-BE49-F238E27FC236}">
                <a16:creationId xmlns:a16="http://schemas.microsoft.com/office/drawing/2014/main" id="{5F6AA601-0D7B-1F6F-802D-F860D923CD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07595" y="5080268"/>
            <a:ext cx="625244" cy="625244"/>
          </a:xfrm>
          <a:prstGeom prst="rect">
            <a:avLst/>
          </a:prstGeom>
        </p:spPr>
      </p:pic>
      <p:pic>
        <p:nvPicPr>
          <p:cNvPr id="33" name="Graphique 32" descr="Maison contour">
            <a:extLst>
              <a:ext uri="{FF2B5EF4-FFF2-40B4-BE49-F238E27FC236}">
                <a16:creationId xmlns:a16="http://schemas.microsoft.com/office/drawing/2014/main" id="{2BB20D60-0BA4-E289-9D35-3ED645422D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08260" y="5050331"/>
            <a:ext cx="625244" cy="625244"/>
          </a:xfrm>
          <a:prstGeom prst="rect">
            <a:avLst/>
          </a:prstGeom>
        </p:spPr>
      </p:pic>
      <p:pic>
        <p:nvPicPr>
          <p:cNvPr id="39" name="Image 38">
            <a:extLst>
              <a:ext uri="{FF2B5EF4-FFF2-40B4-BE49-F238E27FC236}">
                <a16:creationId xmlns:a16="http://schemas.microsoft.com/office/drawing/2014/main" id="{47BAB494-EA4D-7368-E7B9-B8693D7EF236}"/>
              </a:ext>
            </a:extLst>
          </p:cNvPr>
          <p:cNvPicPr>
            <a:picLocks noChangeAspect="1"/>
          </p:cNvPicPr>
          <p:nvPr/>
        </p:nvPicPr>
        <p:blipFill>
          <a:blip r:embed="rId17"/>
          <a:stretch>
            <a:fillRect/>
          </a:stretch>
        </p:blipFill>
        <p:spPr>
          <a:xfrm>
            <a:off x="5387499" y="2886780"/>
            <a:ext cx="1417002" cy="1084440"/>
          </a:xfrm>
          <a:prstGeom prst="rect">
            <a:avLst/>
          </a:prstGeom>
        </p:spPr>
      </p:pic>
      <p:pic>
        <p:nvPicPr>
          <p:cNvPr id="5" name="Slide4_ok_sd">
            <a:hlinkClick r:id="" action="ppaction://media"/>
            <a:extLst>
              <a:ext uri="{FF2B5EF4-FFF2-40B4-BE49-F238E27FC236}">
                <a16:creationId xmlns:a16="http://schemas.microsoft.com/office/drawing/2014/main" id="{83065B18-55E0-DD0A-5605-E92F307E26B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983908" y="480245"/>
            <a:ext cx="487363" cy="487363"/>
          </a:xfrm>
          <a:prstGeom prst="rect">
            <a:avLst/>
          </a:prstGeom>
        </p:spPr>
      </p:pic>
    </p:spTree>
    <p:extLst>
      <p:ext uri="{BB962C8B-B14F-4D97-AF65-F5344CB8AC3E}">
        <p14:creationId xmlns:p14="http://schemas.microsoft.com/office/powerpoint/2010/main" val="146174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A9D3-B85C-DFF2-0B6C-246568264C1C}"/>
              </a:ext>
            </a:extLst>
          </p:cNvPr>
          <p:cNvSpPr>
            <a:spLocks noGrp="1"/>
          </p:cNvSpPr>
          <p:nvPr>
            <p:ph type="title"/>
          </p:nvPr>
        </p:nvSpPr>
        <p:spPr>
          <a:xfrm>
            <a:off x="243565" y="138407"/>
            <a:ext cx="8219303" cy="545757"/>
          </a:xfrm>
        </p:spPr>
        <p:txBody>
          <a:bodyPr/>
          <a:lstStyle/>
          <a:p>
            <a:r>
              <a:rPr lang="en-US" sz="2400" dirty="0">
                <a:latin typeface="Arial Narrow"/>
                <a:cs typeface="Arial"/>
              </a:rPr>
              <a:t>Le </a:t>
            </a:r>
            <a:r>
              <a:rPr lang="en-US" sz="2400" dirty="0" err="1">
                <a:latin typeface="Arial Narrow"/>
                <a:cs typeface="Arial"/>
              </a:rPr>
              <a:t>territoire</a:t>
            </a:r>
            <a:r>
              <a:rPr lang="en-US" sz="2400" dirty="0">
                <a:latin typeface="Arial Narrow"/>
                <a:cs typeface="Arial"/>
              </a:rPr>
              <a:t> du </a:t>
            </a:r>
            <a:r>
              <a:rPr lang="en-US" sz="2400" dirty="0" err="1">
                <a:latin typeface="Arial Narrow"/>
                <a:cs typeface="Arial"/>
              </a:rPr>
              <a:t>SCoT</a:t>
            </a:r>
            <a:r>
              <a:rPr lang="en-US" sz="2400" dirty="0">
                <a:latin typeface="Arial Narrow"/>
                <a:cs typeface="Arial"/>
              </a:rPr>
              <a:t> Nord Haute-Marne</a:t>
            </a:r>
            <a:endParaRPr lang="en-US" sz="2400" dirty="0" err="1"/>
          </a:p>
        </p:txBody>
      </p:sp>
      <p:sp>
        <p:nvSpPr>
          <p:cNvPr id="5" name="Slide Number Placeholder 4">
            <a:extLst>
              <a:ext uri="{FF2B5EF4-FFF2-40B4-BE49-F238E27FC236}">
                <a16:creationId xmlns:a16="http://schemas.microsoft.com/office/drawing/2014/main" id="{381FA64E-8977-7935-DBA8-DB58AAC7A047}"/>
              </a:ext>
            </a:extLst>
          </p:cNvPr>
          <p:cNvSpPr>
            <a:spLocks noGrp="1"/>
          </p:cNvSpPr>
          <p:nvPr>
            <p:ph type="sldNum" sz="quarter" idx="12"/>
          </p:nvPr>
        </p:nvSpPr>
        <p:spPr/>
        <p:txBody>
          <a:bodyPr/>
          <a:lstStyle/>
          <a:p>
            <a:fld id="{4E98B72B-76D6-4591-B548-4C2DC78B2DE3}" type="slidenum">
              <a:rPr lang="fr-FR" smtClean="0"/>
              <a:pPr/>
              <a:t>5</a:t>
            </a:fld>
            <a:endParaRPr lang="fr-FR"/>
          </a:p>
        </p:txBody>
      </p:sp>
      <p:pic>
        <p:nvPicPr>
          <p:cNvPr id="6" name="Picture 5">
            <a:extLst>
              <a:ext uri="{FF2B5EF4-FFF2-40B4-BE49-F238E27FC236}">
                <a16:creationId xmlns:a16="http://schemas.microsoft.com/office/drawing/2014/main" id="{856DA7DB-325A-D778-35D5-ECE303F78792}"/>
              </a:ext>
            </a:extLst>
          </p:cNvPr>
          <p:cNvPicPr>
            <a:picLocks noChangeAspect="1"/>
          </p:cNvPicPr>
          <p:nvPr/>
        </p:nvPicPr>
        <p:blipFill>
          <a:blip r:embed="rId4"/>
          <a:stretch>
            <a:fillRect/>
          </a:stretch>
        </p:blipFill>
        <p:spPr>
          <a:xfrm>
            <a:off x="365388" y="684164"/>
            <a:ext cx="6911754" cy="5993028"/>
          </a:xfrm>
          <a:prstGeom prst="rect">
            <a:avLst/>
          </a:prstGeom>
        </p:spPr>
      </p:pic>
      <p:sp>
        <p:nvSpPr>
          <p:cNvPr id="4" name="Rectangle 3">
            <a:extLst>
              <a:ext uri="{FF2B5EF4-FFF2-40B4-BE49-F238E27FC236}">
                <a16:creationId xmlns:a16="http://schemas.microsoft.com/office/drawing/2014/main" id="{50690B7E-B2E2-3078-FED4-85C2745C7A74}"/>
              </a:ext>
            </a:extLst>
          </p:cNvPr>
          <p:cNvSpPr/>
          <p:nvPr/>
        </p:nvSpPr>
        <p:spPr>
          <a:xfrm>
            <a:off x="5834450" y="768855"/>
            <a:ext cx="1442692" cy="461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7E31862D-A251-209C-9CED-E5E2D20BF07C}"/>
              </a:ext>
            </a:extLst>
          </p:cNvPr>
          <p:cNvPicPr>
            <a:picLocks noChangeAspect="1"/>
          </p:cNvPicPr>
          <p:nvPr/>
        </p:nvPicPr>
        <p:blipFill>
          <a:blip r:embed="rId5"/>
          <a:stretch>
            <a:fillRect/>
          </a:stretch>
        </p:blipFill>
        <p:spPr>
          <a:xfrm>
            <a:off x="8587423" y="1270303"/>
            <a:ext cx="2218304" cy="1161515"/>
          </a:xfrm>
          <a:prstGeom prst="rect">
            <a:avLst/>
          </a:prstGeom>
        </p:spPr>
      </p:pic>
      <p:pic>
        <p:nvPicPr>
          <p:cNvPr id="9" name="Image 8">
            <a:extLst>
              <a:ext uri="{FF2B5EF4-FFF2-40B4-BE49-F238E27FC236}">
                <a16:creationId xmlns:a16="http://schemas.microsoft.com/office/drawing/2014/main" id="{FA18A21B-EE9D-3F7F-7F12-09821A7EEA72}"/>
              </a:ext>
            </a:extLst>
          </p:cNvPr>
          <p:cNvPicPr>
            <a:picLocks noChangeAspect="1"/>
          </p:cNvPicPr>
          <p:nvPr/>
        </p:nvPicPr>
        <p:blipFill>
          <a:blip r:embed="rId6"/>
          <a:stretch>
            <a:fillRect/>
          </a:stretch>
        </p:blipFill>
        <p:spPr>
          <a:xfrm>
            <a:off x="7593275" y="2291237"/>
            <a:ext cx="4456139" cy="3788849"/>
          </a:xfrm>
          <a:prstGeom prst="rect">
            <a:avLst/>
          </a:prstGeom>
        </p:spPr>
      </p:pic>
      <p:pic>
        <p:nvPicPr>
          <p:cNvPr id="10" name="Slide5_sd">
            <a:hlinkClick r:id="" action="ppaction://media"/>
            <a:extLst>
              <a:ext uri="{FF2B5EF4-FFF2-40B4-BE49-F238E27FC236}">
                <a16:creationId xmlns:a16="http://schemas.microsoft.com/office/drawing/2014/main" id="{8C1DB78F-7595-9A74-699E-DF3D4779FF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33988" y="290551"/>
            <a:ext cx="487363" cy="487363"/>
          </a:xfrm>
          <a:prstGeom prst="rect">
            <a:avLst/>
          </a:prstGeom>
        </p:spPr>
      </p:pic>
    </p:spTree>
    <p:extLst>
      <p:ext uri="{BB962C8B-B14F-4D97-AF65-F5344CB8AC3E}">
        <p14:creationId xmlns:p14="http://schemas.microsoft.com/office/powerpoint/2010/main" val="10222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8970-716E-AA54-5428-B2F548905F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E21036-C75B-69F3-C3C9-6271B0F62853}"/>
              </a:ext>
            </a:extLst>
          </p:cNvPr>
          <p:cNvSpPr>
            <a:spLocks noGrp="1"/>
          </p:cNvSpPr>
          <p:nvPr>
            <p:ph type="title"/>
          </p:nvPr>
        </p:nvSpPr>
        <p:spPr>
          <a:xfrm>
            <a:off x="136961" y="-73658"/>
            <a:ext cx="8229240" cy="1142640"/>
          </a:xfrm>
        </p:spPr>
        <p:txBody>
          <a:bodyPr/>
          <a:lstStyle/>
          <a:p>
            <a:r>
              <a:rPr lang="fr-FR" sz="2400" dirty="0">
                <a:latin typeface="Arial Narrow" panose="020B0606020202030204" pitchFamily="34" charset="0"/>
              </a:rPr>
              <a:t>Articulation des documents de planification</a:t>
            </a:r>
          </a:p>
        </p:txBody>
      </p:sp>
      <p:sp>
        <p:nvSpPr>
          <p:cNvPr id="3" name="Espace réservé du numéro de diapositive 4">
            <a:extLst>
              <a:ext uri="{FF2B5EF4-FFF2-40B4-BE49-F238E27FC236}">
                <a16:creationId xmlns:a16="http://schemas.microsoft.com/office/drawing/2014/main" id="{37EC772A-0E06-FEC0-BE26-FF9F5792EE9A}"/>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6</a:t>
            </a:fld>
            <a:endParaRPr lang="fr-FR" b="1" dirty="0">
              <a:solidFill>
                <a:schemeClr val="bg1"/>
              </a:solidFill>
            </a:endParaRPr>
          </a:p>
        </p:txBody>
      </p:sp>
      <p:pic>
        <p:nvPicPr>
          <p:cNvPr id="5" name="Image 4">
            <a:extLst>
              <a:ext uri="{FF2B5EF4-FFF2-40B4-BE49-F238E27FC236}">
                <a16:creationId xmlns:a16="http://schemas.microsoft.com/office/drawing/2014/main" id="{E7E553C1-EA3F-2E8A-89F7-52E1348D4805}"/>
              </a:ext>
            </a:extLst>
          </p:cNvPr>
          <p:cNvPicPr>
            <a:picLocks noChangeAspect="1"/>
          </p:cNvPicPr>
          <p:nvPr/>
        </p:nvPicPr>
        <p:blipFill>
          <a:blip r:embed="rId5"/>
          <a:stretch>
            <a:fillRect/>
          </a:stretch>
        </p:blipFill>
        <p:spPr>
          <a:xfrm>
            <a:off x="789879" y="920838"/>
            <a:ext cx="1217615" cy="1034055"/>
          </a:xfrm>
          <a:prstGeom prst="rect">
            <a:avLst/>
          </a:prstGeom>
        </p:spPr>
      </p:pic>
      <p:pic>
        <p:nvPicPr>
          <p:cNvPr id="8" name="Image 7">
            <a:extLst>
              <a:ext uri="{FF2B5EF4-FFF2-40B4-BE49-F238E27FC236}">
                <a16:creationId xmlns:a16="http://schemas.microsoft.com/office/drawing/2014/main" id="{4BC1183C-4B18-6E43-6DC9-AF262E187C46}"/>
              </a:ext>
            </a:extLst>
          </p:cNvPr>
          <p:cNvPicPr>
            <a:picLocks noChangeAspect="1"/>
          </p:cNvPicPr>
          <p:nvPr/>
        </p:nvPicPr>
        <p:blipFill>
          <a:blip r:embed="rId6"/>
          <a:stretch>
            <a:fillRect/>
          </a:stretch>
        </p:blipFill>
        <p:spPr>
          <a:xfrm>
            <a:off x="792305" y="2560581"/>
            <a:ext cx="1215189" cy="931545"/>
          </a:xfrm>
          <a:prstGeom prst="rect">
            <a:avLst/>
          </a:prstGeom>
        </p:spPr>
      </p:pic>
      <p:pic>
        <p:nvPicPr>
          <p:cNvPr id="12" name="Graphique 11" descr="Ville contour">
            <a:extLst>
              <a:ext uri="{FF2B5EF4-FFF2-40B4-BE49-F238E27FC236}">
                <a16:creationId xmlns:a16="http://schemas.microsoft.com/office/drawing/2014/main" id="{117AC6BF-E2DF-8858-CDE6-A737A932B7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247" y="3806447"/>
            <a:ext cx="1334878" cy="1334878"/>
          </a:xfrm>
          <a:prstGeom prst="rect">
            <a:avLst/>
          </a:prstGeom>
        </p:spPr>
      </p:pic>
      <p:pic>
        <p:nvPicPr>
          <p:cNvPr id="14" name="Image 13">
            <a:extLst>
              <a:ext uri="{FF2B5EF4-FFF2-40B4-BE49-F238E27FC236}">
                <a16:creationId xmlns:a16="http://schemas.microsoft.com/office/drawing/2014/main" id="{55E53D8A-D7BD-48E4-F098-EDAAF300BEB1}"/>
              </a:ext>
            </a:extLst>
          </p:cNvPr>
          <p:cNvPicPr>
            <a:picLocks noChangeAspect="1"/>
          </p:cNvPicPr>
          <p:nvPr/>
        </p:nvPicPr>
        <p:blipFill>
          <a:blip r:embed="rId9"/>
          <a:stretch>
            <a:fillRect/>
          </a:stretch>
        </p:blipFill>
        <p:spPr>
          <a:xfrm>
            <a:off x="1033077" y="5497717"/>
            <a:ext cx="847073" cy="842518"/>
          </a:xfrm>
          <a:prstGeom prst="rect">
            <a:avLst/>
          </a:prstGeom>
        </p:spPr>
      </p:pic>
      <p:sp>
        <p:nvSpPr>
          <p:cNvPr id="21" name="Titre 1">
            <a:extLst>
              <a:ext uri="{FF2B5EF4-FFF2-40B4-BE49-F238E27FC236}">
                <a16:creationId xmlns:a16="http://schemas.microsoft.com/office/drawing/2014/main" id="{557F7BB9-E701-AED4-5138-62EA5B7EEBD8}"/>
              </a:ext>
            </a:extLst>
          </p:cNvPr>
          <p:cNvSpPr txBox="1">
            <a:spLocks/>
          </p:cNvSpPr>
          <p:nvPr/>
        </p:nvSpPr>
        <p:spPr>
          <a:xfrm>
            <a:off x="2420796" y="888601"/>
            <a:ext cx="9771204" cy="1142640"/>
          </a:xfrm>
          <a:prstGeom prst="rect">
            <a:avLst/>
          </a:prstGeom>
        </p:spPr>
        <p:txBody>
          <a:bodyPr anchor="ctr">
            <a:noAutofit/>
          </a:bodyPr>
          <a:lstStyle>
            <a:lvl1pPr>
              <a:defRPr>
                <a:solidFill>
                  <a:srgbClr val="00A19A"/>
                </a:solidFill>
              </a:defRPr>
            </a:lvl1pPr>
          </a:lstStyle>
          <a:p>
            <a:r>
              <a:rPr lang="fr-FR" sz="1600" kern="0" dirty="0">
                <a:solidFill>
                  <a:schemeClr val="tx1">
                    <a:lumMod val="65000"/>
                    <a:lumOff val="35000"/>
                  </a:schemeClr>
                </a:solidFill>
              </a:rPr>
              <a:t>Schéma Régional d’Aménagement, de Développement Durable et d’Égalité des Territoires (SRADDET)</a:t>
            </a:r>
          </a:p>
        </p:txBody>
      </p:sp>
      <p:sp>
        <p:nvSpPr>
          <p:cNvPr id="22" name="Titre 1">
            <a:extLst>
              <a:ext uri="{FF2B5EF4-FFF2-40B4-BE49-F238E27FC236}">
                <a16:creationId xmlns:a16="http://schemas.microsoft.com/office/drawing/2014/main" id="{D379394E-E892-D27D-83B2-20A021101EA2}"/>
              </a:ext>
            </a:extLst>
          </p:cNvPr>
          <p:cNvSpPr txBox="1">
            <a:spLocks/>
          </p:cNvSpPr>
          <p:nvPr/>
        </p:nvSpPr>
        <p:spPr>
          <a:xfrm>
            <a:off x="2420796" y="2462654"/>
            <a:ext cx="5138244" cy="1142640"/>
          </a:xfrm>
          <a:prstGeom prst="rect">
            <a:avLst/>
          </a:prstGeom>
        </p:spPr>
        <p:txBody>
          <a:bodyPr anchor="ctr">
            <a:noAutofit/>
          </a:bodyPr>
          <a:lstStyle>
            <a:lvl1pPr>
              <a:defRPr>
                <a:solidFill>
                  <a:srgbClr val="00A19A"/>
                </a:solidFill>
              </a:defRPr>
            </a:lvl1pPr>
          </a:lstStyle>
          <a:p>
            <a:r>
              <a:rPr lang="fr-FR" sz="1600" kern="0" dirty="0">
                <a:solidFill>
                  <a:schemeClr val="tx1">
                    <a:lumMod val="65000"/>
                    <a:lumOff val="35000"/>
                  </a:schemeClr>
                </a:solidFill>
              </a:rPr>
              <a:t>Schéma de Cohérence Territoriale (SCoT)</a:t>
            </a:r>
          </a:p>
          <a:p>
            <a:r>
              <a:rPr lang="fr-FR" sz="1400" i="1" kern="0" dirty="0">
                <a:solidFill>
                  <a:schemeClr val="tx1">
                    <a:lumMod val="65000"/>
                    <a:lumOff val="35000"/>
                  </a:schemeClr>
                </a:solidFill>
              </a:rPr>
              <a:t>Projet de territoire </a:t>
            </a:r>
          </a:p>
        </p:txBody>
      </p:sp>
      <p:sp>
        <p:nvSpPr>
          <p:cNvPr id="23" name="Titre 1">
            <a:extLst>
              <a:ext uri="{FF2B5EF4-FFF2-40B4-BE49-F238E27FC236}">
                <a16:creationId xmlns:a16="http://schemas.microsoft.com/office/drawing/2014/main" id="{9FE7ABBD-A894-8E41-0919-85E87F962681}"/>
              </a:ext>
            </a:extLst>
          </p:cNvPr>
          <p:cNvSpPr txBox="1">
            <a:spLocks/>
          </p:cNvSpPr>
          <p:nvPr/>
        </p:nvSpPr>
        <p:spPr>
          <a:xfrm>
            <a:off x="2420796" y="3910185"/>
            <a:ext cx="5138244" cy="1142640"/>
          </a:xfrm>
          <a:prstGeom prst="rect">
            <a:avLst/>
          </a:prstGeom>
        </p:spPr>
        <p:txBody>
          <a:bodyPr anchor="ctr">
            <a:noAutofit/>
          </a:bodyPr>
          <a:lstStyle>
            <a:lvl1pPr>
              <a:defRPr>
                <a:solidFill>
                  <a:srgbClr val="00A19A"/>
                </a:solidFill>
              </a:defRPr>
            </a:lvl1pPr>
          </a:lstStyle>
          <a:p>
            <a:r>
              <a:rPr lang="fr-FR" sz="1600" kern="0" dirty="0">
                <a:solidFill>
                  <a:schemeClr val="tx1">
                    <a:lumMod val="65000"/>
                    <a:lumOff val="35000"/>
                  </a:schemeClr>
                </a:solidFill>
              </a:rPr>
              <a:t>Plan Local d’Urbanisme intercommunal (PLUi)</a:t>
            </a:r>
          </a:p>
          <a:p>
            <a:r>
              <a:rPr lang="fr-FR" sz="1400" i="1" kern="0" dirty="0">
                <a:solidFill>
                  <a:schemeClr val="tx1">
                    <a:lumMod val="65000"/>
                    <a:lumOff val="35000"/>
                  </a:schemeClr>
                </a:solidFill>
              </a:rPr>
              <a:t>Projet intercommunal</a:t>
            </a:r>
          </a:p>
        </p:txBody>
      </p:sp>
      <p:sp>
        <p:nvSpPr>
          <p:cNvPr id="24" name="Titre 1">
            <a:extLst>
              <a:ext uri="{FF2B5EF4-FFF2-40B4-BE49-F238E27FC236}">
                <a16:creationId xmlns:a16="http://schemas.microsoft.com/office/drawing/2014/main" id="{757757EF-B6C6-6793-48D5-E1C5F9E4C8BE}"/>
              </a:ext>
            </a:extLst>
          </p:cNvPr>
          <p:cNvSpPr txBox="1">
            <a:spLocks/>
          </p:cNvSpPr>
          <p:nvPr/>
        </p:nvSpPr>
        <p:spPr>
          <a:xfrm>
            <a:off x="2420796" y="5287226"/>
            <a:ext cx="5138244" cy="1142640"/>
          </a:xfrm>
          <a:prstGeom prst="rect">
            <a:avLst/>
          </a:prstGeom>
        </p:spPr>
        <p:txBody>
          <a:bodyPr anchor="ctr">
            <a:noAutofit/>
          </a:bodyPr>
          <a:lstStyle>
            <a:lvl1pPr>
              <a:defRPr>
                <a:solidFill>
                  <a:srgbClr val="00A19A"/>
                </a:solidFill>
              </a:defRPr>
            </a:lvl1pPr>
          </a:lstStyle>
          <a:p>
            <a:r>
              <a:rPr lang="fr-FR" sz="1600" kern="0" dirty="0">
                <a:solidFill>
                  <a:schemeClr val="tx1">
                    <a:lumMod val="65000"/>
                    <a:lumOff val="35000"/>
                  </a:schemeClr>
                </a:solidFill>
              </a:rPr>
              <a:t>Permis de construire</a:t>
            </a:r>
          </a:p>
          <a:p>
            <a:r>
              <a:rPr lang="fr-FR" sz="1400" i="1" kern="0" dirty="0">
                <a:solidFill>
                  <a:schemeClr val="tx1">
                    <a:lumMod val="65000"/>
                    <a:lumOff val="35000"/>
                  </a:schemeClr>
                </a:solidFill>
              </a:rPr>
              <a:t>Projet personnel</a:t>
            </a:r>
          </a:p>
        </p:txBody>
      </p:sp>
      <p:sp>
        <p:nvSpPr>
          <p:cNvPr id="25" name="Flèche : bas 24">
            <a:extLst>
              <a:ext uri="{FF2B5EF4-FFF2-40B4-BE49-F238E27FC236}">
                <a16:creationId xmlns:a16="http://schemas.microsoft.com/office/drawing/2014/main" id="{0FE7424F-A255-459F-C8FC-B97446EA4C1C}"/>
              </a:ext>
            </a:extLst>
          </p:cNvPr>
          <p:cNvSpPr/>
          <p:nvPr/>
        </p:nvSpPr>
        <p:spPr>
          <a:xfrm>
            <a:off x="3851531" y="1952934"/>
            <a:ext cx="800100" cy="418175"/>
          </a:xfrm>
          <a:prstGeom prst="downArrow">
            <a:avLst/>
          </a:prstGeom>
          <a:solidFill>
            <a:srgbClr val="00A6A2"/>
          </a:solidFill>
          <a:ln>
            <a:solidFill>
              <a:srgbClr val="00A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bas 25">
            <a:extLst>
              <a:ext uri="{FF2B5EF4-FFF2-40B4-BE49-F238E27FC236}">
                <a16:creationId xmlns:a16="http://schemas.microsoft.com/office/drawing/2014/main" id="{6609E210-DA90-2D1B-A26E-3FA3BFF2998D}"/>
              </a:ext>
            </a:extLst>
          </p:cNvPr>
          <p:cNvSpPr/>
          <p:nvPr/>
        </p:nvSpPr>
        <p:spPr>
          <a:xfrm>
            <a:off x="3851531" y="3459620"/>
            <a:ext cx="800100" cy="418175"/>
          </a:xfrm>
          <a:prstGeom prst="downArrow">
            <a:avLst/>
          </a:prstGeom>
          <a:solidFill>
            <a:srgbClr val="00A6A2"/>
          </a:solidFill>
          <a:ln>
            <a:solidFill>
              <a:srgbClr val="00A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bas 26">
            <a:extLst>
              <a:ext uri="{FF2B5EF4-FFF2-40B4-BE49-F238E27FC236}">
                <a16:creationId xmlns:a16="http://schemas.microsoft.com/office/drawing/2014/main" id="{072D0853-7761-8133-3302-EF6D7D45C6D1}"/>
              </a:ext>
            </a:extLst>
          </p:cNvPr>
          <p:cNvSpPr/>
          <p:nvPr/>
        </p:nvSpPr>
        <p:spPr>
          <a:xfrm>
            <a:off x="3851531" y="4939858"/>
            <a:ext cx="800100" cy="418175"/>
          </a:xfrm>
          <a:prstGeom prst="downArrow">
            <a:avLst/>
          </a:prstGeom>
          <a:solidFill>
            <a:srgbClr val="00A6A2"/>
          </a:solidFill>
          <a:ln>
            <a:solidFill>
              <a:srgbClr val="00A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25643E9-8DE9-8D53-D1E1-7C721A13CD53}"/>
              </a:ext>
            </a:extLst>
          </p:cNvPr>
          <p:cNvSpPr txBox="1"/>
          <p:nvPr/>
        </p:nvSpPr>
        <p:spPr>
          <a:xfrm>
            <a:off x="4938507" y="1915372"/>
            <a:ext cx="1562903" cy="338554"/>
          </a:xfrm>
          <a:prstGeom prst="rect">
            <a:avLst/>
          </a:prstGeom>
          <a:noFill/>
        </p:spPr>
        <p:txBody>
          <a:bodyPr wrap="square" rtlCol="0">
            <a:spAutoFit/>
          </a:bodyPr>
          <a:lstStyle/>
          <a:p>
            <a:r>
              <a:rPr lang="fr-FR" sz="1600" dirty="0">
                <a:solidFill>
                  <a:srgbClr val="00A6A2"/>
                </a:solidFill>
              </a:rPr>
              <a:t>compatibilité</a:t>
            </a:r>
            <a:endParaRPr lang="fr-FR" dirty="0">
              <a:solidFill>
                <a:srgbClr val="00A6A2"/>
              </a:solidFill>
            </a:endParaRPr>
          </a:p>
        </p:txBody>
      </p:sp>
      <p:sp>
        <p:nvSpPr>
          <p:cNvPr id="29" name="ZoneTexte 28">
            <a:extLst>
              <a:ext uri="{FF2B5EF4-FFF2-40B4-BE49-F238E27FC236}">
                <a16:creationId xmlns:a16="http://schemas.microsoft.com/office/drawing/2014/main" id="{EE8902BA-1614-DCA9-F247-2E5BF9B55A09}"/>
              </a:ext>
            </a:extLst>
          </p:cNvPr>
          <p:cNvSpPr txBox="1"/>
          <p:nvPr/>
        </p:nvSpPr>
        <p:spPr>
          <a:xfrm>
            <a:off x="4989921" y="3463013"/>
            <a:ext cx="1562903" cy="338554"/>
          </a:xfrm>
          <a:prstGeom prst="rect">
            <a:avLst/>
          </a:prstGeom>
          <a:noFill/>
        </p:spPr>
        <p:txBody>
          <a:bodyPr wrap="square" rtlCol="0">
            <a:spAutoFit/>
          </a:bodyPr>
          <a:lstStyle/>
          <a:p>
            <a:r>
              <a:rPr lang="fr-FR" sz="1600" dirty="0">
                <a:solidFill>
                  <a:srgbClr val="00A6A2"/>
                </a:solidFill>
              </a:rPr>
              <a:t>compatibilité</a:t>
            </a:r>
            <a:endParaRPr lang="fr-FR" dirty="0">
              <a:solidFill>
                <a:srgbClr val="00A6A2"/>
              </a:solidFill>
            </a:endParaRPr>
          </a:p>
        </p:txBody>
      </p:sp>
      <p:sp>
        <p:nvSpPr>
          <p:cNvPr id="30" name="ZoneTexte 29">
            <a:extLst>
              <a:ext uri="{FF2B5EF4-FFF2-40B4-BE49-F238E27FC236}">
                <a16:creationId xmlns:a16="http://schemas.microsoft.com/office/drawing/2014/main" id="{91B72FAF-B005-237E-8445-A0B624327C65}"/>
              </a:ext>
            </a:extLst>
          </p:cNvPr>
          <p:cNvSpPr txBox="1"/>
          <p:nvPr/>
        </p:nvSpPr>
        <p:spPr>
          <a:xfrm>
            <a:off x="4989921" y="4948672"/>
            <a:ext cx="1562903" cy="338554"/>
          </a:xfrm>
          <a:prstGeom prst="rect">
            <a:avLst/>
          </a:prstGeom>
          <a:noFill/>
        </p:spPr>
        <p:txBody>
          <a:bodyPr wrap="square" rtlCol="0">
            <a:spAutoFit/>
          </a:bodyPr>
          <a:lstStyle/>
          <a:p>
            <a:r>
              <a:rPr lang="fr-FR" sz="1600" dirty="0">
                <a:solidFill>
                  <a:srgbClr val="00A6A2"/>
                </a:solidFill>
              </a:rPr>
              <a:t>conformité</a:t>
            </a:r>
            <a:endParaRPr lang="fr-FR" dirty="0">
              <a:solidFill>
                <a:srgbClr val="00A6A2"/>
              </a:solidFill>
            </a:endParaRPr>
          </a:p>
        </p:txBody>
      </p:sp>
      <p:pic>
        <p:nvPicPr>
          <p:cNvPr id="6" name="Slide6ok_sd">
            <a:hlinkClick r:id="" action="ppaction://media"/>
            <a:extLst>
              <a:ext uri="{FF2B5EF4-FFF2-40B4-BE49-F238E27FC236}">
                <a16:creationId xmlns:a16="http://schemas.microsoft.com/office/drawing/2014/main" id="{CE5C8568-9EA4-B0FC-6038-5101711D7C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3625" y="253980"/>
            <a:ext cx="487363" cy="487363"/>
          </a:xfrm>
          <a:prstGeom prst="rect">
            <a:avLst/>
          </a:prstGeom>
        </p:spPr>
      </p:pic>
    </p:spTree>
    <p:extLst>
      <p:ext uri="{BB962C8B-B14F-4D97-AF65-F5344CB8AC3E}">
        <p14:creationId xmlns:p14="http://schemas.microsoft.com/office/powerpoint/2010/main" val="31284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CF8F536-4117-659B-2B16-EFE59CAD8811}"/>
              </a:ext>
            </a:extLst>
          </p:cNvPr>
          <p:cNvSpPr txBox="1">
            <a:spLocks/>
          </p:cNvSpPr>
          <p:nvPr/>
        </p:nvSpPr>
        <p:spPr>
          <a:xfrm>
            <a:off x="1241813" y="-7514"/>
            <a:ext cx="7517110" cy="877186"/>
          </a:xfrm>
          <a:prstGeom prst="rect">
            <a:avLst/>
          </a:prstGeom>
        </p:spPr>
        <p:txBody>
          <a:bodyPr lIns="91440" tIns="45720" rIns="91440" bIns="45720" anchor="ctr">
            <a:noAutofit/>
          </a:bodyPr>
          <a:lstStyle/>
          <a:p>
            <a:pPr>
              <a:spcBef>
                <a:spcPct val="0"/>
              </a:spcBef>
              <a:defRPr/>
            </a:pPr>
            <a:r>
              <a:rPr lang="fr-FR" sz="2400" dirty="0">
                <a:solidFill>
                  <a:srgbClr val="00A19A"/>
                </a:solidFill>
                <a:latin typeface="Arial Narrow" panose="020B0606020202030204" pitchFamily="34" charset="0"/>
                <a:ea typeface="+mj-ea"/>
                <a:cs typeface="Arial"/>
              </a:rPr>
              <a:t>Le contenu du SCoT</a:t>
            </a:r>
          </a:p>
        </p:txBody>
      </p:sp>
      <p:grpSp>
        <p:nvGrpSpPr>
          <p:cNvPr id="9" name="Groupe 8">
            <a:extLst>
              <a:ext uri="{FF2B5EF4-FFF2-40B4-BE49-F238E27FC236}">
                <a16:creationId xmlns:a16="http://schemas.microsoft.com/office/drawing/2014/main" id="{44D30EDB-F182-E416-3776-91A27F65C146}"/>
              </a:ext>
            </a:extLst>
          </p:cNvPr>
          <p:cNvGrpSpPr/>
          <p:nvPr/>
        </p:nvGrpSpPr>
        <p:grpSpPr>
          <a:xfrm>
            <a:off x="1624687" y="1325060"/>
            <a:ext cx="2897205" cy="2354009"/>
            <a:chOff x="2550518" y="151395"/>
            <a:chExt cx="2897205" cy="2354009"/>
          </a:xfrm>
        </p:grpSpPr>
        <p:sp>
          <p:nvSpPr>
            <p:cNvPr id="2" name="Espace réservé du contenu 3">
              <a:extLst>
                <a:ext uri="{FF2B5EF4-FFF2-40B4-BE49-F238E27FC236}">
                  <a16:creationId xmlns:a16="http://schemas.microsoft.com/office/drawing/2014/main" id="{8E35562B-E29B-8E44-FA73-B792ACF9A1AB}"/>
                </a:ext>
              </a:extLst>
            </p:cNvPr>
            <p:cNvSpPr txBox="1">
              <a:spLocks/>
            </p:cNvSpPr>
            <p:nvPr/>
          </p:nvSpPr>
          <p:spPr>
            <a:xfrm>
              <a:off x="2598645" y="1090068"/>
              <a:ext cx="2408589" cy="1038696"/>
            </a:xfrm>
            <a:prstGeom prst="rect">
              <a:avLst/>
            </a:prstGeom>
            <a:solidFill>
              <a:srgbClr val="27697B"/>
            </a:solidFill>
          </p:spPr>
          <p:txBody>
            <a:bodyPr>
              <a:normAutofit lnSpcReduction="10000"/>
            </a:bodyPr>
            <a:lstStyle/>
            <a:p>
              <a:pPr algn="ctr">
                <a:lnSpc>
                  <a:spcPct val="120000"/>
                </a:lnSpc>
                <a:spcAft>
                  <a:spcPts val="900"/>
                </a:spcAft>
                <a:defRPr/>
              </a:pPr>
              <a:r>
                <a:rPr lang="fr-FR" sz="1600" b="1" kern="0" dirty="0">
                  <a:solidFill>
                    <a:prstClr val="white"/>
                  </a:solidFill>
                  <a:latin typeface="Arial"/>
                </a:rPr>
                <a:t>PAS</a:t>
              </a:r>
            </a:p>
            <a:p>
              <a:pPr algn="ctr">
                <a:lnSpc>
                  <a:spcPct val="120000"/>
                </a:lnSpc>
                <a:defRPr/>
              </a:pPr>
              <a:r>
                <a:rPr lang="fr-FR" sz="1600" b="1" kern="0" dirty="0">
                  <a:solidFill>
                    <a:prstClr val="white"/>
                  </a:solidFill>
                  <a:latin typeface="Arial"/>
                </a:rPr>
                <a:t>Projet d’Aménagement Stratégique</a:t>
              </a:r>
              <a:endParaRPr lang="fr-FR" sz="1600" kern="0" dirty="0">
                <a:solidFill>
                  <a:prstClr val="white"/>
                </a:solidFill>
                <a:latin typeface="Arial"/>
              </a:endParaRPr>
            </a:p>
          </p:txBody>
        </p:sp>
        <p:sp>
          <p:nvSpPr>
            <p:cNvPr id="10" name="ZoneTexte 9">
              <a:extLst>
                <a:ext uri="{FF2B5EF4-FFF2-40B4-BE49-F238E27FC236}">
                  <a16:creationId xmlns:a16="http://schemas.microsoft.com/office/drawing/2014/main" id="{791E5C5A-83B1-70F5-9349-CB1E549F371D}"/>
                </a:ext>
              </a:extLst>
            </p:cNvPr>
            <p:cNvSpPr txBox="1"/>
            <p:nvPr/>
          </p:nvSpPr>
          <p:spPr>
            <a:xfrm>
              <a:off x="2550518" y="2166850"/>
              <a:ext cx="2897205" cy="338554"/>
            </a:xfrm>
            <a:prstGeom prst="rect">
              <a:avLst/>
            </a:prstGeom>
            <a:noFill/>
          </p:spPr>
          <p:txBody>
            <a:bodyPr wrap="square" rtlCol="0">
              <a:spAutoFit/>
            </a:bodyPr>
            <a:lstStyle/>
            <a:p>
              <a:pPr>
                <a:defRPr/>
              </a:pPr>
              <a:r>
                <a:rPr lang="fr-FR" sz="1600" b="1" dirty="0">
                  <a:solidFill>
                    <a:srgbClr val="27697B"/>
                  </a:solidFill>
                  <a:latin typeface="Arial"/>
                </a:rPr>
                <a:t>= projet politique</a:t>
              </a:r>
            </a:p>
          </p:txBody>
        </p:sp>
        <p:pic>
          <p:nvPicPr>
            <p:cNvPr id="16" name="Graphique 15" descr="Mille avec un remplissage uni">
              <a:extLst>
                <a:ext uri="{FF2B5EF4-FFF2-40B4-BE49-F238E27FC236}">
                  <a16:creationId xmlns:a16="http://schemas.microsoft.com/office/drawing/2014/main" id="{F0CA5274-A448-0D0C-215B-A60951169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5630" y="151395"/>
              <a:ext cx="914400" cy="914400"/>
            </a:xfrm>
            <a:prstGeom prst="rect">
              <a:avLst/>
            </a:prstGeom>
          </p:spPr>
        </p:pic>
      </p:grpSp>
      <p:sp>
        <p:nvSpPr>
          <p:cNvPr id="13" name="Flèche : bas 12">
            <a:extLst>
              <a:ext uri="{FF2B5EF4-FFF2-40B4-BE49-F238E27FC236}">
                <a16:creationId xmlns:a16="http://schemas.microsoft.com/office/drawing/2014/main" id="{9F5930A2-60CF-BACF-56D5-39C455A9FCE8}"/>
              </a:ext>
            </a:extLst>
          </p:cNvPr>
          <p:cNvSpPr/>
          <p:nvPr/>
        </p:nvSpPr>
        <p:spPr>
          <a:xfrm rot="16200000">
            <a:off x="5515696" y="2322206"/>
            <a:ext cx="732987" cy="921749"/>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Arial"/>
            </a:endParaRPr>
          </a:p>
        </p:txBody>
      </p:sp>
      <p:sp>
        <p:nvSpPr>
          <p:cNvPr id="3" name="Espace réservé du contenu 3">
            <a:extLst>
              <a:ext uri="{FF2B5EF4-FFF2-40B4-BE49-F238E27FC236}">
                <a16:creationId xmlns:a16="http://schemas.microsoft.com/office/drawing/2014/main" id="{3F061AAD-0E36-3352-36B9-A5EDDA5ABFCA}"/>
              </a:ext>
            </a:extLst>
          </p:cNvPr>
          <p:cNvSpPr txBox="1">
            <a:spLocks/>
          </p:cNvSpPr>
          <p:nvPr/>
        </p:nvSpPr>
        <p:spPr>
          <a:xfrm>
            <a:off x="7965703" y="2272443"/>
            <a:ext cx="2408589" cy="1060490"/>
          </a:xfrm>
          <a:prstGeom prst="rect">
            <a:avLst/>
          </a:prstGeom>
          <a:solidFill>
            <a:srgbClr val="009999"/>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40000"/>
              </a:lnSpc>
              <a:spcBef>
                <a:spcPts val="0"/>
              </a:spcBef>
              <a:spcAft>
                <a:spcPts val="900"/>
              </a:spcAft>
              <a:buNone/>
              <a:defRPr/>
            </a:pPr>
            <a:r>
              <a:rPr lang="fr-FR" sz="1500" b="1" kern="0" dirty="0">
                <a:solidFill>
                  <a:prstClr val="white"/>
                </a:solidFill>
                <a:latin typeface="Arial"/>
                <a:cs typeface="+mn-cs"/>
              </a:rPr>
              <a:t>DOO</a:t>
            </a:r>
          </a:p>
          <a:p>
            <a:pPr marL="0" indent="0" algn="ctr">
              <a:lnSpc>
                <a:spcPct val="120000"/>
              </a:lnSpc>
              <a:spcBef>
                <a:spcPts val="0"/>
              </a:spcBef>
              <a:buNone/>
              <a:defRPr/>
            </a:pPr>
            <a:r>
              <a:rPr lang="fr-FR" sz="1500" b="1" kern="0" dirty="0">
                <a:solidFill>
                  <a:prstClr val="white"/>
                </a:solidFill>
                <a:latin typeface="Arial"/>
                <a:cs typeface="+mn-cs"/>
              </a:rPr>
              <a:t>Document d’Orientation et d’Objectifs</a:t>
            </a:r>
          </a:p>
        </p:txBody>
      </p:sp>
      <p:sp>
        <p:nvSpPr>
          <p:cNvPr id="11" name="ZoneTexte 10">
            <a:extLst>
              <a:ext uri="{FF2B5EF4-FFF2-40B4-BE49-F238E27FC236}">
                <a16:creationId xmlns:a16="http://schemas.microsoft.com/office/drawing/2014/main" id="{16EC340E-EFF4-92D6-C7D3-0795E7F775E1}"/>
              </a:ext>
            </a:extLst>
          </p:cNvPr>
          <p:cNvSpPr txBox="1"/>
          <p:nvPr/>
        </p:nvSpPr>
        <p:spPr>
          <a:xfrm>
            <a:off x="7371859" y="3332847"/>
            <a:ext cx="3629712" cy="584775"/>
          </a:xfrm>
          <a:prstGeom prst="rect">
            <a:avLst/>
          </a:prstGeom>
          <a:noFill/>
        </p:spPr>
        <p:txBody>
          <a:bodyPr wrap="square" rtlCol="0">
            <a:spAutoFit/>
          </a:bodyPr>
          <a:lstStyle/>
          <a:p>
            <a:pPr algn="ctr">
              <a:defRPr/>
            </a:pPr>
            <a:r>
              <a:rPr lang="fr-FR" sz="1600" b="1">
                <a:solidFill>
                  <a:srgbClr val="27697B"/>
                </a:solidFill>
                <a:latin typeface="Arial"/>
              </a:rPr>
              <a:t>= traduction réglementaire du PAS</a:t>
            </a:r>
          </a:p>
          <a:p>
            <a:pPr algn="ctr">
              <a:defRPr/>
            </a:pPr>
            <a:r>
              <a:rPr lang="fr-FR" sz="1600" u="sng">
                <a:solidFill>
                  <a:srgbClr val="27697B"/>
                </a:solidFill>
                <a:latin typeface="Arial"/>
              </a:rPr>
              <a:t>Il contient un DAACL</a:t>
            </a:r>
          </a:p>
        </p:txBody>
      </p:sp>
      <p:pic>
        <p:nvPicPr>
          <p:cNvPr id="18" name="Graphique 17" descr="Double itinéraire avec un chemin avec un remplissage uni">
            <a:extLst>
              <a:ext uri="{FF2B5EF4-FFF2-40B4-BE49-F238E27FC236}">
                <a16:creationId xmlns:a16="http://schemas.microsoft.com/office/drawing/2014/main" id="{7E369066-46AE-4C99-B4AA-64AF724857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2794" y="1358043"/>
            <a:ext cx="914400" cy="914400"/>
          </a:xfrm>
          <a:prstGeom prst="rect">
            <a:avLst/>
          </a:prstGeom>
        </p:spPr>
      </p:pic>
      <p:sp>
        <p:nvSpPr>
          <p:cNvPr id="4" name="Espace réservé du contenu 3">
            <a:extLst>
              <a:ext uri="{FF2B5EF4-FFF2-40B4-BE49-F238E27FC236}">
                <a16:creationId xmlns:a16="http://schemas.microsoft.com/office/drawing/2014/main" id="{A288FE9B-F053-5555-E1FC-97472C381FC3}"/>
              </a:ext>
            </a:extLst>
          </p:cNvPr>
          <p:cNvSpPr txBox="1">
            <a:spLocks/>
          </p:cNvSpPr>
          <p:nvPr/>
        </p:nvSpPr>
        <p:spPr>
          <a:xfrm>
            <a:off x="4348055" y="4617597"/>
            <a:ext cx="3342947" cy="1687168"/>
          </a:xfrm>
          <a:prstGeom prst="rect">
            <a:avLst/>
          </a:prstGeom>
          <a:solidFill>
            <a:srgbClr val="90B319"/>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Bef>
                <a:spcPts val="0"/>
              </a:spcBef>
              <a:buNone/>
              <a:defRPr/>
            </a:pPr>
            <a:r>
              <a:rPr lang="fr-FR" sz="1600" b="1" u="sng" dirty="0">
                <a:solidFill>
                  <a:prstClr val="white"/>
                </a:solidFill>
              </a:rPr>
              <a:t>Annexes</a:t>
            </a:r>
          </a:p>
          <a:p>
            <a:pPr marL="0" indent="0" algn="ctr">
              <a:lnSpc>
                <a:spcPct val="120000"/>
              </a:lnSpc>
              <a:spcBef>
                <a:spcPts val="0"/>
              </a:spcBef>
              <a:buNone/>
              <a:defRPr/>
            </a:pPr>
            <a:endParaRPr lang="fr-FR" sz="1600" b="1" u="sng" dirty="0">
              <a:solidFill>
                <a:prstClr val="white"/>
              </a:solidFill>
            </a:endParaRPr>
          </a:p>
          <a:p>
            <a:pPr marL="177800" lvl="1" indent="-177800">
              <a:lnSpc>
                <a:spcPct val="120000"/>
              </a:lnSpc>
              <a:spcBef>
                <a:spcPts val="0"/>
              </a:spcBef>
              <a:buFont typeface="Arial" panose="020B0604020202020204" pitchFamily="34" charset="0"/>
              <a:buChar char="•"/>
              <a:defRPr/>
            </a:pPr>
            <a:r>
              <a:rPr lang="fr-FR" sz="1600" b="1" dirty="0">
                <a:solidFill>
                  <a:prstClr val="white"/>
                </a:solidFill>
              </a:rPr>
              <a:t>Diagnostic</a:t>
            </a:r>
          </a:p>
          <a:p>
            <a:pPr marL="177800" lvl="1" indent="-177800">
              <a:lnSpc>
                <a:spcPct val="120000"/>
              </a:lnSpc>
              <a:spcBef>
                <a:spcPts val="0"/>
              </a:spcBef>
              <a:buFont typeface="Arial" panose="020B0604020202020204" pitchFamily="34" charset="0"/>
              <a:buChar char="•"/>
              <a:defRPr/>
            </a:pPr>
            <a:r>
              <a:rPr lang="fr-FR" sz="1600" b="1" dirty="0">
                <a:solidFill>
                  <a:prstClr val="white"/>
                </a:solidFill>
              </a:rPr>
              <a:t>Évaluation environnementale</a:t>
            </a:r>
          </a:p>
          <a:p>
            <a:pPr marL="177800" lvl="1" indent="-177800">
              <a:lnSpc>
                <a:spcPct val="120000"/>
              </a:lnSpc>
              <a:spcBef>
                <a:spcPts val="0"/>
              </a:spcBef>
              <a:buFont typeface="Arial" panose="020B0604020202020204" pitchFamily="34" charset="0"/>
              <a:buChar char="•"/>
              <a:defRPr/>
            </a:pPr>
            <a:r>
              <a:rPr lang="fr-FR" sz="1600" b="1" dirty="0">
                <a:solidFill>
                  <a:prstClr val="white"/>
                </a:solidFill>
              </a:rPr>
              <a:t>Justifications</a:t>
            </a:r>
          </a:p>
        </p:txBody>
      </p:sp>
      <p:pic>
        <p:nvPicPr>
          <p:cNvPr id="22" name="Graphique 21" descr="Presse-papiers vérifié avec un remplissage uni">
            <a:extLst>
              <a:ext uri="{FF2B5EF4-FFF2-40B4-BE49-F238E27FC236}">
                <a16:creationId xmlns:a16="http://schemas.microsoft.com/office/drawing/2014/main" id="{3B43DE95-9BA2-DCFA-1FBD-C567985C41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7986" y="5003981"/>
            <a:ext cx="914400" cy="914400"/>
          </a:xfrm>
          <a:prstGeom prst="rect">
            <a:avLst/>
          </a:prstGeom>
        </p:spPr>
      </p:pic>
      <p:pic>
        <p:nvPicPr>
          <p:cNvPr id="21" name="Graphique 20" descr="Loupe avec un remplissage uni">
            <a:extLst>
              <a:ext uri="{FF2B5EF4-FFF2-40B4-BE49-F238E27FC236}">
                <a16:creationId xmlns:a16="http://schemas.microsoft.com/office/drawing/2014/main" id="{3F10A9C7-FB61-69F8-A704-050120E173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514876" y="105115"/>
            <a:ext cx="670042" cy="651933"/>
          </a:xfrm>
          <a:prstGeom prst="rect">
            <a:avLst/>
          </a:prstGeom>
        </p:spPr>
      </p:pic>
      <p:sp>
        <p:nvSpPr>
          <p:cNvPr id="7" name="Espace réservé du numéro de diapositive 4">
            <a:extLst>
              <a:ext uri="{FF2B5EF4-FFF2-40B4-BE49-F238E27FC236}">
                <a16:creationId xmlns:a16="http://schemas.microsoft.com/office/drawing/2014/main" id="{96FB4E90-872F-DD35-538F-D6CC52FF0E0C}"/>
              </a:ext>
            </a:extLst>
          </p:cNvPr>
          <p:cNvSpPr txBox="1">
            <a:spLocks/>
          </p:cNvSpPr>
          <p:nvPr/>
        </p:nvSpPr>
        <p:spPr>
          <a:xfrm>
            <a:off x="9614048" y="6520262"/>
            <a:ext cx="58640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98B72B-76D6-4591-B548-4C2DC78B2DE3}" type="slidenum">
              <a:rPr lang="fr-FR" b="1">
                <a:solidFill>
                  <a:schemeClr val="bg1"/>
                </a:solidFill>
              </a:rPr>
              <a:pPr algn="r"/>
              <a:t>7</a:t>
            </a:fld>
            <a:endParaRPr lang="fr-FR" b="1" dirty="0">
              <a:solidFill>
                <a:schemeClr val="bg1"/>
              </a:solidFill>
            </a:endParaRPr>
          </a:p>
        </p:txBody>
      </p:sp>
      <p:pic>
        <p:nvPicPr>
          <p:cNvPr id="5" name="Slide7_sd">
            <a:hlinkClick r:id="" action="ppaction://media"/>
            <a:extLst>
              <a:ext uri="{FF2B5EF4-FFF2-40B4-BE49-F238E27FC236}">
                <a16:creationId xmlns:a16="http://schemas.microsoft.com/office/drawing/2014/main" id="{6ACCEB3D-3A69-E0B2-6CBF-5618FCD0B1D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01571" y="431079"/>
            <a:ext cx="487363" cy="487363"/>
          </a:xfrm>
          <a:prstGeom prst="rect">
            <a:avLst/>
          </a:prstGeom>
        </p:spPr>
      </p:pic>
    </p:spTree>
    <p:extLst>
      <p:ext uri="{BB962C8B-B14F-4D97-AF65-F5344CB8AC3E}">
        <p14:creationId xmlns:p14="http://schemas.microsoft.com/office/powerpoint/2010/main" val="25874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E4F00E3-05E4-4C74-7A9A-8E78C7E29780}"/>
              </a:ext>
            </a:extLst>
          </p:cNvPr>
          <p:cNvPicPr>
            <a:picLocks noGrp="1" noRot="1" noChangeAspect="1" noMove="1" noResize="1" noEditPoints="1" noAdjustHandles="1" noChangeArrowheads="1" noChangeShapeType="1" noCrop="1"/>
          </p:cNvPicPr>
          <p:nvPr/>
        </p:nvPicPr>
        <p:blipFill>
          <a:blip r:embed="rId4"/>
          <a:stretch>
            <a:fillRect/>
          </a:stretch>
        </p:blipFill>
        <p:spPr>
          <a:xfrm>
            <a:off x="2395893" y="655239"/>
            <a:ext cx="7400215" cy="5547522"/>
          </a:xfrm>
          <a:prstGeom prst="rect">
            <a:avLst/>
          </a:prstGeom>
        </p:spPr>
      </p:pic>
      <p:sp>
        <p:nvSpPr>
          <p:cNvPr id="47" name="Rectangle 46">
            <a:extLst>
              <a:ext uri="{FF2B5EF4-FFF2-40B4-BE49-F238E27FC236}">
                <a16:creationId xmlns:a16="http://schemas.microsoft.com/office/drawing/2014/main" id="{21F468D9-9B19-4E1D-02A0-F54B877B6784}"/>
              </a:ext>
            </a:extLst>
          </p:cNvPr>
          <p:cNvSpPr>
            <a:spLocks noGrp="1" noRot="1" noMove="1" noResize="1" noEditPoints="1" noAdjustHandles="1" noChangeArrowheads="1" noChangeShapeType="1"/>
          </p:cNvSpPr>
          <p:nvPr/>
        </p:nvSpPr>
        <p:spPr>
          <a:xfrm>
            <a:off x="6131203" y="618732"/>
            <a:ext cx="2976283" cy="1299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69B1A62E-EDF1-0BA0-61F2-EDE539EE7D52}"/>
              </a:ext>
            </a:extLst>
          </p:cNvPr>
          <p:cNvSpPr>
            <a:spLocks noGrp="1"/>
          </p:cNvSpPr>
          <p:nvPr>
            <p:ph type="sldNum" sz="quarter" idx="12"/>
          </p:nvPr>
        </p:nvSpPr>
        <p:spPr/>
        <p:txBody>
          <a:bodyPr/>
          <a:lstStyle/>
          <a:p>
            <a:fld id="{4E98B72B-76D6-4591-B548-4C2DC78B2DE3}" type="slidenum">
              <a:rPr lang="fr-FR" smtClean="0"/>
              <a:pPr/>
              <a:t>8</a:t>
            </a:fld>
            <a:endParaRPr lang="fr-FR"/>
          </a:p>
        </p:txBody>
      </p:sp>
      <p:sp>
        <p:nvSpPr>
          <p:cNvPr id="9" name="Rectangle 8">
            <a:extLst>
              <a:ext uri="{FF2B5EF4-FFF2-40B4-BE49-F238E27FC236}">
                <a16:creationId xmlns:a16="http://schemas.microsoft.com/office/drawing/2014/main" id="{1B606B33-2057-5EA1-6B78-E968556FFCB6}"/>
              </a:ext>
            </a:extLst>
          </p:cNvPr>
          <p:cNvSpPr>
            <a:spLocks noGrp="1" noRot="1" noMove="1" noResize="1" noEditPoints="1" noAdjustHandles="1" noChangeArrowheads="1" noChangeShapeType="1"/>
          </p:cNvSpPr>
          <p:nvPr/>
        </p:nvSpPr>
        <p:spPr>
          <a:xfrm>
            <a:off x="2395893" y="4598895"/>
            <a:ext cx="1683049" cy="1335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5AEF7E3-C70A-FC84-DE5B-0F241D235C65}"/>
              </a:ext>
            </a:extLst>
          </p:cNvPr>
          <p:cNvSpPr txBox="1"/>
          <p:nvPr/>
        </p:nvSpPr>
        <p:spPr>
          <a:xfrm>
            <a:off x="1968911" y="4598895"/>
            <a:ext cx="2537011" cy="769441"/>
          </a:xfrm>
          <a:prstGeom prst="rect">
            <a:avLst/>
          </a:prstGeom>
          <a:noFill/>
        </p:spPr>
        <p:txBody>
          <a:bodyPr wrap="square" rtlCol="0">
            <a:spAutoFit/>
          </a:bodyPr>
          <a:lstStyle/>
          <a:p>
            <a:pPr algn="ctr"/>
            <a:r>
              <a:rPr lang="fr-FR" sz="1600" b="1">
                <a:solidFill>
                  <a:srgbClr val="8C8E90"/>
                </a:solidFill>
                <a:latin typeface="Arial Narrow" panose="020B0606020202030204" pitchFamily="34" charset="0"/>
              </a:rPr>
              <a:t>Analyser le territoire</a:t>
            </a:r>
          </a:p>
          <a:p>
            <a:pPr algn="ctr"/>
            <a:r>
              <a:rPr lang="fr-FR" sz="1400">
                <a:solidFill>
                  <a:srgbClr val="8C8E90"/>
                </a:solidFill>
                <a:latin typeface="Arial Narrow" panose="020B0606020202030204" pitchFamily="34" charset="0"/>
              </a:rPr>
              <a:t>Diagnostic et Etat Initial de l’Environnement</a:t>
            </a:r>
          </a:p>
        </p:txBody>
      </p:sp>
      <p:sp>
        <p:nvSpPr>
          <p:cNvPr id="12" name="Rectangle 11">
            <a:extLst>
              <a:ext uri="{FF2B5EF4-FFF2-40B4-BE49-F238E27FC236}">
                <a16:creationId xmlns:a16="http://schemas.microsoft.com/office/drawing/2014/main" id="{A71D8BA1-707C-D9C5-8FC5-3F1AE0EC09AF}"/>
              </a:ext>
            </a:extLst>
          </p:cNvPr>
          <p:cNvSpPr>
            <a:spLocks noGrp="1" noRot="1" noMove="1" noResize="1" noEditPoints="1" noAdjustHandles="1" noChangeArrowheads="1" noChangeShapeType="1"/>
          </p:cNvSpPr>
          <p:nvPr/>
        </p:nvSpPr>
        <p:spPr>
          <a:xfrm>
            <a:off x="3558988" y="1084729"/>
            <a:ext cx="2259106" cy="869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37B15B7-0DA4-BFFD-B66B-F13356639A1F}"/>
              </a:ext>
            </a:extLst>
          </p:cNvPr>
          <p:cNvSpPr txBox="1"/>
          <p:nvPr/>
        </p:nvSpPr>
        <p:spPr>
          <a:xfrm>
            <a:off x="3411071" y="1334651"/>
            <a:ext cx="2537011" cy="769441"/>
          </a:xfrm>
          <a:prstGeom prst="rect">
            <a:avLst/>
          </a:prstGeom>
          <a:noFill/>
        </p:spPr>
        <p:txBody>
          <a:bodyPr wrap="square" rtlCol="0">
            <a:spAutoFit/>
          </a:bodyPr>
          <a:lstStyle/>
          <a:p>
            <a:pPr algn="ctr"/>
            <a:r>
              <a:rPr lang="fr-FR" sz="1600" b="1">
                <a:solidFill>
                  <a:srgbClr val="A5AD3F"/>
                </a:solidFill>
                <a:latin typeface="Arial Narrow" panose="020B0606020202030204" pitchFamily="34" charset="0"/>
              </a:rPr>
              <a:t>Choisir un cap</a:t>
            </a:r>
          </a:p>
          <a:p>
            <a:pPr algn="ctr"/>
            <a:r>
              <a:rPr lang="fr-FR" sz="1400">
                <a:solidFill>
                  <a:srgbClr val="A5AD3F"/>
                </a:solidFill>
                <a:latin typeface="Arial Narrow" panose="020B0606020202030204" pitchFamily="34" charset="0"/>
              </a:rPr>
              <a:t>Projet d’aménagement stratégique </a:t>
            </a:r>
          </a:p>
          <a:p>
            <a:pPr algn="ctr"/>
            <a:r>
              <a:rPr lang="fr-FR" sz="1400">
                <a:solidFill>
                  <a:srgbClr val="A5AD3F"/>
                </a:solidFill>
                <a:latin typeface="Arial Narrow" panose="020B0606020202030204" pitchFamily="34" charset="0"/>
              </a:rPr>
              <a:t>(PAS)</a:t>
            </a:r>
          </a:p>
        </p:txBody>
      </p:sp>
      <p:sp>
        <p:nvSpPr>
          <p:cNvPr id="15" name="Rectangle 14">
            <a:extLst>
              <a:ext uri="{FF2B5EF4-FFF2-40B4-BE49-F238E27FC236}">
                <a16:creationId xmlns:a16="http://schemas.microsoft.com/office/drawing/2014/main" id="{359FCB2E-C304-68DE-F914-1051C933A9C2}"/>
              </a:ext>
            </a:extLst>
          </p:cNvPr>
          <p:cNvSpPr>
            <a:spLocks noGrp="1" noRot="1" noMove="1" noResize="1" noEditPoints="1" noAdjustHandles="1" noChangeArrowheads="1" noChangeShapeType="1"/>
          </p:cNvSpPr>
          <p:nvPr/>
        </p:nvSpPr>
        <p:spPr>
          <a:xfrm>
            <a:off x="4678418" y="4548825"/>
            <a:ext cx="2905723" cy="1484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65DAAB20-5593-9EC9-046A-00BFB117DCC5}"/>
              </a:ext>
            </a:extLst>
          </p:cNvPr>
          <p:cNvSpPr txBox="1"/>
          <p:nvPr/>
        </p:nvSpPr>
        <p:spPr>
          <a:xfrm>
            <a:off x="4728303" y="4604336"/>
            <a:ext cx="2735393" cy="1261884"/>
          </a:xfrm>
          <a:prstGeom prst="rect">
            <a:avLst/>
          </a:prstGeom>
          <a:noFill/>
        </p:spPr>
        <p:txBody>
          <a:bodyPr wrap="square" rtlCol="0">
            <a:spAutoFit/>
          </a:bodyPr>
          <a:lstStyle/>
          <a:p>
            <a:pPr algn="ctr"/>
            <a:r>
              <a:rPr lang="fr-FR" sz="1600" b="1" dirty="0">
                <a:solidFill>
                  <a:srgbClr val="94C122"/>
                </a:solidFill>
                <a:latin typeface="Arial Narrow" panose="020B0606020202030204" pitchFamily="34" charset="0"/>
              </a:rPr>
              <a:t>Fixer des règles communes pour la mise en œuvre des projets</a:t>
            </a:r>
          </a:p>
          <a:p>
            <a:pPr algn="ctr"/>
            <a:r>
              <a:rPr lang="fr-FR" sz="1400" dirty="0">
                <a:solidFill>
                  <a:srgbClr val="94C122"/>
                </a:solidFill>
                <a:latin typeface="Arial Narrow" panose="020B0606020202030204" pitchFamily="34" charset="0"/>
              </a:rPr>
              <a:t>Document d’Orientations et d’Objectifs</a:t>
            </a:r>
          </a:p>
          <a:p>
            <a:pPr algn="ctr"/>
            <a:r>
              <a:rPr lang="fr-FR" sz="1400" dirty="0">
                <a:solidFill>
                  <a:srgbClr val="94C122"/>
                </a:solidFill>
                <a:latin typeface="Arial Narrow" panose="020B0606020202030204" pitchFamily="34" charset="0"/>
              </a:rPr>
              <a:t>(DOO)</a:t>
            </a:r>
          </a:p>
        </p:txBody>
      </p:sp>
      <p:sp>
        <p:nvSpPr>
          <p:cNvPr id="46" name="Titre 1">
            <a:extLst>
              <a:ext uri="{FF2B5EF4-FFF2-40B4-BE49-F238E27FC236}">
                <a16:creationId xmlns:a16="http://schemas.microsoft.com/office/drawing/2014/main" id="{C16DDA98-62DC-5AEB-5B85-22995069F8CB}"/>
              </a:ext>
            </a:extLst>
          </p:cNvPr>
          <p:cNvSpPr txBox="1">
            <a:spLocks/>
          </p:cNvSpPr>
          <p:nvPr/>
        </p:nvSpPr>
        <p:spPr>
          <a:xfrm>
            <a:off x="391122" y="36419"/>
            <a:ext cx="8229600" cy="76311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600" b="1" kern="1200">
                <a:solidFill>
                  <a:srgbClr val="00A19A"/>
                </a:solidFill>
                <a:latin typeface="Arial Narrow" panose="020B0606020202030204" pitchFamily="34" charset="0"/>
                <a:ea typeface="+mj-ea"/>
                <a:cs typeface="Arial" panose="020B0604020202020204" pitchFamily="34" charset="0"/>
              </a:defRPr>
            </a:lvl1pPr>
          </a:lstStyle>
          <a:p>
            <a:r>
              <a:rPr lang="fr-FR"/>
              <a:t>Une démarche en plusieurs temps</a:t>
            </a:r>
          </a:p>
        </p:txBody>
      </p:sp>
      <p:sp>
        <p:nvSpPr>
          <p:cNvPr id="48" name="ZoneTexte 47">
            <a:extLst>
              <a:ext uri="{FF2B5EF4-FFF2-40B4-BE49-F238E27FC236}">
                <a16:creationId xmlns:a16="http://schemas.microsoft.com/office/drawing/2014/main" id="{0FD453F2-0431-E22D-295C-0EBC94AA27BE}"/>
              </a:ext>
            </a:extLst>
          </p:cNvPr>
          <p:cNvSpPr txBox="1"/>
          <p:nvPr/>
        </p:nvSpPr>
        <p:spPr>
          <a:xfrm>
            <a:off x="6095999" y="1286355"/>
            <a:ext cx="2884465" cy="769441"/>
          </a:xfrm>
          <a:prstGeom prst="rect">
            <a:avLst/>
          </a:prstGeom>
          <a:noFill/>
        </p:spPr>
        <p:txBody>
          <a:bodyPr wrap="square" rtlCol="0">
            <a:spAutoFit/>
          </a:bodyPr>
          <a:lstStyle/>
          <a:p>
            <a:pPr algn="ctr"/>
            <a:r>
              <a:rPr lang="fr-FR" sz="1600" b="1">
                <a:solidFill>
                  <a:srgbClr val="48AA4D"/>
                </a:solidFill>
                <a:latin typeface="Arial Narrow" panose="020B0606020202030204" pitchFamily="34" charset="0"/>
              </a:rPr>
              <a:t>Valider le projet</a:t>
            </a:r>
          </a:p>
          <a:p>
            <a:pPr algn="ctr"/>
            <a:r>
              <a:rPr lang="fr-FR" sz="1400">
                <a:solidFill>
                  <a:srgbClr val="48AA4D"/>
                </a:solidFill>
                <a:latin typeface="Arial Narrow" panose="020B0606020202030204" pitchFamily="34" charset="0"/>
              </a:rPr>
              <a:t>Arrêt, consultation des Personnes Publiques Associées et Enquête Publique</a:t>
            </a:r>
          </a:p>
        </p:txBody>
      </p:sp>
      <p:sp>
        <p:nvSpPr>
          <p:cNvPr id="49" name="Rectangle 48">
            <a:extLst>
              <a:ext uri="{FF2B5EF4-FFF2-40B4-BE49-F238E27FC236}">
                <a16:creationId xmlns:a16="http://schemas.microsoft.com/office/drawing/2014/main" id="{4B7731D3-BE21-4046-8096-FA3BCB3D9699}"/>
              </a:ext>
            </a:extLst>
          </p:cNvPr>
          <p:cNvSpPr/>
          <p:nvPr/>
        </p:nvSpPr>
        <p:spPr>
          <a:xfrm>
            <a:off x="8265459" y="4548826"/>
            <a:ext cx="1452283" cy="1299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a:extLst>
              <a:ext uri="{FF2B5EF4-FFF2-40B4-BE49-F238E27FC236}">
                <a16:creationId xmlns:a16="http://schemas.microsoft.com/office/drawing/2014/main" id="{C4032B5C-DDFC-265E-28C9-AF43CAE1E4B0}"/>
              </a:ext>
            </a:extLst>
          </p:cNvPr>
          <p:cNvSpPr txBox="1"/>
          <p:nvPr/>
        </p:nvSpPr>
        <p:spPr>
          <a:xfrm>
            <a:off x="7997455" y="4642546"/>
            <a:ext cx="1989079" cy="553998"/>
          </a:xfrm>
          <a:prstGeom prst="rect">
            <a:avLst/>
          </a:prstGeom>
          <a:noFill/>
        </p:spPr>
        <p:txBody>
          <a:bodyPr wrap="square" rtlCol="0">
            <a:spAutoFit/>
          </a:bodyPr>
          <a:lstStyle/>
          <a:p>
            <a:pPr algn="ctr"/>
            <a:r>
              <a:rPr lang="fr-FR" sz="1600" b="1">
                <a:solidFill>
                  <a:srgbClr val="00A6A2"/>
                </a:solidFill>
                <a:latin typeface="Arial Narrow" panose="020B0606020202030204" pitchFamily="34" charset="0"/>
              </a:rPr>
              <a:t>Approbation</a:t>
            </a:r>
          </a:p>
          <a:p>
            <a:pPr algn="ctr"/>
            <a:r>
              <a:rPr lang="fr-FR" sz="1400">
                <a:solidFill>
                  <a:srgbClr val="00A6A2"/>
                </a:solidFill>
                <a:latin typeface="Arial Narrow" panose="020B0606020202030204" pitchFamily="34" charset="0"/>
              </a:rPr>
              <a:t>Entrée en vigueur du SCoT</a:t>
            </a:r>
          </a:p>
        </p:txBody>
      </p:sp>
      <p:grpSp>
        <p:nvGrpSpPr>
          <p:cNvPr id="54" name="Groupe 53">
            <a:extLst>
              <a:ext uri="{FF2B5EF4-FFF2-40B4-BE49-F238E27FC236}">
                <a16:creationId xmlns:a16="http://schemas.microsoft.com/office/drawing/2014/main" id="{9595A75B-16FF-3042-C45C-CE758003C48B}"/>
              </a:ext>
            </a:extLst>
          </p:cNvPr>
          <p:cNvGrpSpPr/>
          <p:nvPr/>
        </p:nvGrpSpPr>
        <p:grpSpPr>
          <a:xfrm>
            <a:off x="2487960" y="6033965"/>
            <a:ext cx="4441758" cy="338554"/>
            <a:chOff x="963960" y="6033965"/>
            <a:chExt cx="4441758" cy="338554"/>
          </a:xfrm>
        </p:grpSpPr>
        <p:cxnSp>
          <p:nvCxnSpPr>
            <p:cNvPr id="52" name="Connecteur droit avec flèche 51">
              <a:extLst>
                <a:ext uri="{FF2B5EF4-FFF2-40B4-BE49-F238E27FC236}">
                  <a16:creationId xmlns:a16="http://schemas.microsoft.com/office/drawing/2014/main" id="{8173C76B-6698-C98B-410B-59980667E412}"/>
                </a:ext>
              </a:extLst>
            </p:cNvPr>
            <p:cNvCxnSpPr>
              <a:cxnSpLocks/>
            </p:cNvCxnSpPr>
            <p:nvPr/>
          </p:nvCxnSpPr>
          <p:spPr>
            <a:xfrm>
              <a:off x="963960" y="6203242"/>
              <a:ext cx="4441758" cy="0"/>
            </a:xfrm>
            <a:prstGeom prst="straightConnector1">
              <a:avLst/>
            </a:prstGeom>
            <a:ln w="38100">
              <a:solidFill>
                <a:srgbClr val="8C8E9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6D21BA4C-9539-216B-2154-9F24F897765D}"/>
                </a:ext>
              </a:extLst>
            </p:cNvPr>
            <p:cNvSpPr txBox="1"/>
            <p:nvPr/>
          </p:nvSpPr>
          <p:spPr>
            <a:xfrm>
              <a:off x="2196353" y="6033965"/>
              <a:ext cx="1990164" cy="338554"/>
            </a:xfrm>
            <a:prstGeom prst="rect">
              <a:avLst/>
            </a:prstGeom>
            <a:solidFill>
              <a:schemeClr val="bg1"/>
            </a:solidFill>
          </p:spPr>
          <p:txBody>
            <a:bodyPr wrap="square" rtlCol="0">
              <a:spAutoFit/>
            </a:bodyPr>
            <a:lstStyle/>
            <a:p>
              <a:pPr algn="ctr"/>
              <a:r>
                <a:rPr lang="fr-FR" sz="1600" b="1">
                  <a:solidFill>
                    <a:srgbClr val="8C8E90"/>
                  </a:solidFill>
                  <a:latin typeface="Arial Narrow" panose="020B0606020202030204" pitchFamily="34" charset="0"/>
                </a:rPr>
                <a:t>Concertation préalable</a:t>
              </a:r>
              <a:endParaRPr lang="fr-FR" sz="1400">
                <a:solidFill>
                  <a:srgbClr val="8C8E90"/>
                </a:solidFill>
                <a:latin typeface="Arial Narrow" panose="020B0606020202030204" pitchFamily="34" charset="0"/>
              </a:endParaRPr>
            </a:p>
          </p:txBody>
        </p:sp>
      </p:grpSp>
      <p:sp>
        <p:nvSpPr>
          <p:cNvPr id="2" name="ZoneTexte 1">
            <a:extLst>
              <a:ext uri="{FF2B5EF4-FFF2-40B4-BE49-F238E27FC236}">
                <a16:creationId xmlns:a16="http://schemas.microsoft.com/office/drawing/2014/main" id="{18E1F4BD-76A1-A650-87D6-7127EB3E0910}"/>
              </a:ext>
            </a:extLst>
          </p:cNvPr>
          <p:cNvSpPr txBox="1"/>
          <p:nvPr/>
        </p:nvSpPr>
        <p:spPr>
          <a:xfrm>
            <a:off x="2765984" y="2366740"/>
            <a:ext cx="942863" cy="338554"/>
          </a:xfrm>
          <a:prstGeom prst="rect">
            <a:avLst/>
          </a:prstGeom>
          <a:noFill/>
        </p:spPr>
        <p:txBody>
          <a:bodyPr wrap="square" rtlCol="0">
            <a:spAutoFit/>
          </a:bodyPr>
          <a:lstStyle/>
          <a:p>
            <a:pPr algn="ctr"/>
            <a:r>
              <a:rPr lang="fr-FR" sz="1600" b="1" dirty="0">
                <a:solidFill>
                  <a:schemeClr val="bg1">
                    <a:lumMod val="50000"/>
                  </a:schemeClr>
                </a:solidFill>
              </a:rPr>
              <a:t>2020</a:t>
            </a:r>
            <a:endParaRPr lang="fr-FR" b="1" dirty="0">
              <a:solidFill>
                <a:schemeClr val="bg1">
                  <a:lumMod val="50000"/>
                </a:schemeClr>
              </a:solidFill>
            </a:endParaRPr>
          </a:p>
        </p:txBody>
      </p:sp>
      <p:sp>
        <p:nvSpPr>
          <p:cNvPr id="3" name="ZoneTexte 2">
            <a:extLst>
              <a:ext uri="{FF2B5EF4-FFF2-40B4-BE49-F238E27FC236}">
                <a16:creationId xmlns:a16="http://schemas.microsoft.com/office/drawing/2014/main" id="{23AA7F8F-BAE2-38F3-52F9-A3C8A96F2730}"/>
              </a:ext>
            </a:extLst>
          </p:cNvPr>
          <p:cNvSpPr txBox="1"/>
          <p:nvPr/>
        </p:nvSpPr>
        <p:spPr>
          <a:xfrm>
            <a:off x="4217109" y="3982525"/>
            <a:ext cx="942863" cy="338554"/>
          </a:xfrm>
          <a:prstGeom prst="rect">
            <a:avLst/>
          </a:prstGeom>
          <a:noFill/>
        </p:spPr>
        <p:txBody>
          <a:bodyPr wrap="square" rtlCol="0">
            <a:spAutoFit/>
          </a:bodyPr>
          <a:lstStyle/>
          <a:p>
            <a:pPr algn="ctr"/>
            <a:r>
              <a:rPr lang="fr-FR" sz="1600" b="1" dirty="0">
                <a:solidFill>
                  <a:srgbClr val="A5AD3F"/>
                </a:solidFill>
              </a:rPr>
              <a:t>2023</a:t>
            </a:r>
            <a:endParaRPr lang="fr-FR" b="1" dirty="0">
              <a:solidFill>
                <a:srgbClr val="A5AD3F"/>
              </a:solidFill>
            </a:endParaRPr>
          </a:p>
        </p:txBody>
      </p:sp>
      <p:sp>
        <p:nvSpPr>
          <p:cNvPr id="4" name="ZoneTexte 3">
            <a:extLst>
              <a:ext uri="{FF2B5EF4-FFF2-40B4-BE49-F238E27FC236}">
                <a16:creationId xmlns:a16="http://schemas.microsoft.com/office/drawing/2014/main" id="{78E113FB-294D-EF14-0504-64485199B74A}"/>
              </a:ext>
            </a:extLst>
          </p:cNvPr>
          <p:cNvSpPr txBox="1"/>
          <p:nvPr/>
        </p:nvSpPr>
        <p:spPr>
          <a:xfrm>
            <a:off x="5624567" y="2336062"/>
            <a:ext cx="942863" cy="338554"/>
          </a:xfrm>
          <a:prstGeom prst="rect">
            <a:avLst/>
          </a:prstGeom>
          <a:noFill/>
        </p:spPr>
        <p:txBody>
          <a:bodyPr wrap="square" rtlCol="0">
            <a:spAutoFit/>
          </a:bodyPr>
          <a:lstStyle/>
          <a:p>
            <a:pPr algn="ctr"/>
            <a:r>
              <a:rPr lang="fr-FR" sz="1600" b="1" dirty="0">
                <a:solidFill>
                  <a:srgbClr val="94C122"/>
                </a:solidFill>
              </a:rPr>
              <a:t>2024</a:t>
            </a:r>
            <a:endParaRPr lang="fr-FR" b="1" dirty="0">
              <a:solidFill>
                <a:srgbClr val="94C122"/>
              </a:solidFill>
            </a:endParaRPr>
          </a:p>
        </p:txBody>
      </p:sp>
      <p:sp>
        <p:nvSpPr>
          <p:cNvPr id="6" name="ZoneTexte 5">
            <a:extLst>
              <a:ext uri="{FF2B5EF4-FFF2-40B4-BE49-F238E27FC236}">
                <a16:creationId xmlns:a16="http://schemas.microsoft.com/office/drawing/2014/main" id="{6127821F-EEEB-944D-4352-079746EEAF03}"/>
              </a:ext>
            </a:extLst>
          </p:cNvPr>
          <p:cNvSpPr txBox="1"/>
          <p:nvPr/>
        </p:nvSpPr>
        <p:spPr>
          <a:xfrm>
            <a:off x="7066799" y="3960001"/>
            <a:ext cx="942863" cy="338554"/>
          </a:xfrm>
          <a:prstGeom prst="rect">
            <a:avLst/>
          </a:prstGeom>
          <a:noFill/>
        </p:spPr>
        <p:txBody>
          <a:bodyPr wrap="square" rtlCol="0">
            <a:spAutoFit/>
          </a:bodyPr>
          <a:lstStyle/>
          <a:p>
            <a:pPr algn="ctr"/>
            <a:r>
              <a:rPr lang="fr-FR" sz="1600" b="1" dirty="0">
                <a:solidFill>
                  <a:srgbClr val="48AA4D"/>
                </a:solidFill>
              </a:rPr>
              <a:t>2025</a:t>
            </a:r>
            <a:endParaRPr lang="fr-FR" b="1" dirty="0">
              <a:solidFill>
                <a:srgbClr val="48AA4D"/>
              </a:solidFill>
            </a:endParaRPr>
          </a:p>
        </p:txBody>
      </p:sp>
      <p:sp>
        <p:nvSpPr>
          <p:cNvPr id="8" name="ZoneTexte 7">
            <a:extLst>
              <a:ext uri="{FF2B5EF4-FFF2-40B4-BE49-F238E27FC236}">
                <a16:creationId xmlns:a16="http://schemas.microsoft.com/office/drawing/2014/main" id="{CC28C58F-1DC8-F8F4-BD48-A90082985D9D}"/>
              </a:ext>
            </a:extLst>
          </p:cNvPr>
          <p:cNvSpPr txBox="1"/>
          <p:nvPr/>
        </p:nvSpPr>
        <p:spPr>
          <a:xfrm>
            <a:off x="8509032" y="2261790"/>
            <a:ext cx="942863" cy="338554"/>
          </a:xfrm>
          <a:prstGeom prst="rect">
            <a:avLst/>
          </a:prstGeom>
          <a:noFill/>
        </p:spPr>
        <p:txBody>
          <a:bodyPr wrap="square" rtlCol="0">
            <a:spAutoFit/>
          </a:bodyPr>
          <a:lstStyle/>
          <a:p>
            <a:pPr algn="ctr"/>
            <a:r>
              <a:rPr lang="fr-FR" sz="1600" b="1" dirty="0">
                <a:solidFill>
                  <a:srgbClr val="1CA29A"/>
                </a:solidFill>
              </a:rPr>
              <a:t>2025</a:t>
            </a:r>
            <a:endParaRPr lang="fr-FR" b="1" dirty="0">
              <a:solidFill>
                <a:srgbClr val="1CA29A"/>
              </a:solidFill>
            </a:endParaRPr>
          </a:p>
        </p:txBody>
      </p:sp>
      <p:pic>
        <p:nvPicPr>
          <p:cNvPr id="11" name="Slide8_sd">
            <a:hlinkClick r:id="" action="ppaction://media"/>
            <a:extLst>
              <a:ext uri="{FF2B5EF4-FFF2-40B4-BE49-F238E27FC236}">
                <a16:creationId xmlns:a16="http://schemas.microsoft.com/office/drawing/2014/main" id="{50E0BA90-046E-7EC1-E1A8-165A2A55A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670" y="312170"/>
            <a:ext cx="487363" cy="487363"/>
          </a:xfrm>
          <a:prstGeom prst="rect">
            <a:avLst/>
          </a:prstGeom>
        </p:spPr>
      </p:pic>
    </p:spTree>
    <p:extLst>
      <p:ext uri="{BB962C8B-B14F-4D97-AF65-F5344CB8AC3E}">
        <p14:creationId xmlns:p14="http://schemas.microsoft.com/office/powerpoint/2010/main" val="866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97336-ACEC-5B4E-8979-9C5B6CE6BC1F}"/>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17B8137-472A-F979-714A-776B6D9C2595}"/>
              </a:ext>
            </a:extLst>
          </p:cNvPr>
          <p:cNvSpPr>
            <a:spLocks noGrp="1"/>
          </p:cNvSpPr>
          <p:nvPr>
            <p:ph type="sldNum" sz="quarter" idx="12"/>
          </p:nvPr>
        </p:nvSpPr>
        <p:spPr/>
        <p:txBody>
          <a:bodyPr/>
          <a:lstStyle/>
          <a:p>
            <a:fld id="{4E98B72B-76D6-4591-B548-4C2DC78B2DE3}" type="slidenum">
              <a:rPr lang="fr-FR" smtClean="0"/>
              <a:pPr/>
              <a:t>9</a:t>
            </a:fld>
            <a:endParaRPr lang="fr-FR"/>
          </a:p>
        </p:txBody>
      </p:sp>
      <p:sp>
        <p:nvSpPr>
          <p:cNvPr id="46" name="Titre 1">
            <a:extLst>
              <a:ext uri="{FF2B5EF4-FFF2-40B4-BE49-F238E27FC236}">
                <a16:creationId xmlns:a16="http://schemas.microsoft.com/office/drawing/2014/main" id="{E65C4E51-5D68-0C3F-0268-8F897E03F0BF}"/>
              </a:ext>
            </a:extLst>
          </p:cNvPr>
          <p:cNvSpPr txBox="1">
            <a:spLocks/>
          </p:cNvSpPr>
          <p:nvPr/>
        </p:nvSpPr>
        <p:spPr>
          <a:xfrm>
            <a:off x="363302" y="214830"/>
            <a:ext cx="8229600" cy="76311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600" b="1" kern="1200">
                <a:solidFill>
                  <a:srgbClr val="00A19A"/>
                </a:solidFill>
                <a:latin typeface="Arial Narrow" panose="020B0606020202030204" pitchFamily="34" charset="0"/>
                <a:ea typeface="+mj-ea"/>
                <a:cs typeface="Arial" panose="020B0604020202020204" pitchFamily="34" charset="0"/>
              </a:defRPr>
            </a:lvl1pPr>
          </a:lstStyle>
          <a:p>
            <a:r>
              <a:rPr lang="fr-FR" dirty="0"/>
              <a:t>Une démarche d’élaboration partagée…</a:t>
            </a:r>
          </a:p>
        </p:txBody>
      </p:sp>
      <p:sp>
        <p:nvSpPr>
          <p:cNvPr id="3" name="Espace réservé du contenu 3">
            <a:extLst>
              <a:ext uri="{FF2B5EF4-FFF2-40B4-BE49-F238E27FC236}">
                <a16:creationId xmlns:a16="http://schemas.microsoft.com/office/drawing/2014/main" id="{A878563B-276E-6342-7ECE-25995AE58E70}"/>
              </a:ext>
            </a:extLst>
          </p:cNvPr>
          <p:cNvSpPr txBox="1">
            <a:spLocks/>
          </p:cNvSpPr>
          <p:nvPr/>
        </p:nvSpPr>
        <p:spPr>
          <a:xfrm>
            <a:off x="601884" y="1469984"/>
            <a:ext cx="3424806" cy="3693727"/>
          </a:xfrm>
          <a:prstGeom prst="rect">
            <a:avLst/>
          </a:prstGeom>
          <a:solidFill>
            <a:srgbClr val="006C69"/>
          </a:solidFill>
          <a:ln>
            <a:noFill/>
          </a:ln>
        </p:spPr>
        <p:txBody>
          <a:bodyPr vert="horz" lIns="91440" tIns="45720" rIns="91440" bIns="45720" rtlCol="0" anchor="t" anchorCtr="0">
            <a:no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2000" b="1" dirty="0">
                <a:solidFill>
                  <a:schemeClr val="bg1"/>
                </a:solidFill>
                <a:effectLst>
                  <a:outerShdw blurRad="38100" dist="38100" dir="2700000" algn="tl">
                    <a:srgbClr val="000000">
                      <a:alpha val="43137"/>
                    </a:srgbClr>
                  </a:outerShdw>
                </a:effectLst>
                <a:latin typeface="Arial"/>
                <a:cs typeface="Arial"/>
              </a:rPr>
              <a:t>…avec les élus</a:t>
            </a:r>
          </a:p>
          <a:p>
            <a:pPr marL="0" indent="0" algn="ctr">
              <a:buNone/>
            </a:pPr>
            <a:endParaRPr lang="fr-FR" sz="1800" dirty="0">
              <a:solidFill>
                <a:schemeClr val="bg1"/>
              </a:solidFill>
              <a:effectLst>
                <a:outerShdw blurRad="38100" dist="38100" dir="2700000" algn="tl">
                  <a:srgbClr val="000000">
                    <a:alpha val="43137"/>
                  </a:srgbClr>
                </a:outerShdw>
              </a:effectLst>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Ateliers diagnostic </a:t>
            </a: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Séminaire de reprise : janvier 2023</a:t>
            </a:r>
            <a:endParaRPr lang="fr-FR" sz="1600" dirty="0">
              <a:solidFill>
                <a:schemeClr val="bg1"/>
              </a:solidFill>
              <a:effectLst>
                <a:outerShdw blurRad="38100" dist="38100" dir="2700000" algn="tl">
                  <a:srgbClr val="000000">
                    <a:alpha val="43137"/>
                  </a:srgbClr>
                </a:outerShdw>
              </a:effectLst>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Séminaire en format « fresque du projet » : octobre 2023</a:t>
            </a: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Séminaire trajectoire pop et logement : </a:t>
            </a:r>
            <a:r>
              <a:rPr lang="fr-FR" sz="1600" dirty="0" err="1">
                <a:solidFill>
                  <a:schemeClr val="bg1"/>
                </a:solidFill>
                <a:effectLst>
                  <a:outerShdw blurRad="38100" dist="38100" dir="2700000" algn="tl">
                    <a:srgbClr val="000000">
                      <a:alpha val="43137"/>
                    </a:srgbClr>
                  </a:outerShdw>
                </a:effectLst>
                <a:latin typeface="Arial"/>
                <a:cs typeface="Arial"/>
              </a:rPr>
              <a:t>déc</a:t>
            </a:r>
            <a:r>
              <a:rPr lang="fr-FR" sz="1600" dirty="0">
                <a:solidFill>
                  <a:schemeClr val="bg1"/>
                </a:solidFill>
                <a:effectLst>
                  <a:outerShdw blurRad="38100" dist="38100" dir="2700000" algn="tl">
                    <a:srgbClr val="000000">
                      <a:alpha val="43137"/>
                    </a:srgbClr>
                  </a:outerShdw>
                </a:effectLst>
                <a:latin typeface="Arial"/>
                <a:cs typeface="Arial"/>
              </a:rPr>
              <a:t> 2023</a:t>
            </a:r>
            <a:endParaRPr lang="fr-FR" dirty="0">
              <a:solidFill>
                <a:schemeClr val="bg1"/>
              </a:solidFill>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Séminaires DOO : mai 2024 et mars 2025</a:t>
            </a:r>
          </a:p>
        </p:txBody>
      </p:sp>
      <p:sp>
        <p:nvSpPr>
          <p:cNvPr id="4" name="Espace réservé du contenu 3">
            <a:extLst>
              <a:ext uri="{FF2B5EF4-FFF2-40B4-BE49-F238E27FC236}">
                <a16:creationId xmlns:a16="http://schemas.microsoft.com/office/drawing/2014/main" id="{C6408310-1EE9-05FA-572D-0C5221CC60C3}"/>
              </a:ext>
            </a:extLst>
          </p:cNvPr>
          <p:cNvSpPr txBox="1">
            <a:spLocks/>
          </p:cNvSpPr>
          <p:nvPr/>
        </p:nvSpPr>
        <p:spPr>
          <a:xfrm>
            <a:off x="4383597" y="1469984"/>
            <a:ext cx="3424806" cy="3693726"/>
          </a:xfrm>
          <a:prstGeom prst="rect">
            <a:avLst/>
          </a:prstGeom>
          <a:solidFill>
            <a:srgbClr val="00968F"/>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b="1" dirty="0">
                <a:solidFill>
                  <a:schemeClr val="bg1"/>
                </a:solidFill>
                <a:effectLst>
                  <a:outerShdw blurRad="38100" dist="38100" dir="2700000" algn="tl">
                    <a:srgbClr val="000000">
                      <a:alpha val="43137"/>
                    </a:srgbClr>
                  </a:outerShdw>
                </a:effectLst>
                <a:latin typeface="Arial"/>
                <a:cs typeface="Arial"/>
              </a:rPr>
              <a:t>…avec les personnes publiques</a:t>
            </a:r>
          </a:p>
          <a:p>
            <a:pPr marL="0" indent="0" algn="ctr">
              <a:buNone/>
            </a:pPr>
            <a:endParaRPr lang="fr-FR" sz="1800" dirty="0">
              <a:solidFill>
                <a:schemeClr val="bg1"/>
              </a:solidFill>
              <a:effectLst>
                <a:outerShdw blurRad="38100" dist="38100" dir="2700000" algn="tl">
                  <a:srgbClr val="000000">
                    <a:alpha val="43137"/>
                  </a:srgbClr>
                </a:outerShdw>
              </a:effectLst>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PPA diagnostic : juin 2019</a:t>
            </a: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PPA PAS le 28 mars 2024</a:t>
            </a: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PPA DOO le 20 mai 2025</a:t>
            </a:r>
          </a:p>
          <a:p>
            <a:pPr marL="177800" indent="-177800" algn="just"/>
            <a:endParaRPr lang="fr-FR" sz="1600" dirty="0">
              <a:solidFill>
                <a:schemeClr val="bg1"/>
              </a:solidFill>
              <a:effectLst>
                <a:outerShdw blurRad="38100" dist="38100" dir="2700000" algn="tl">
                  <a:srgbClr val="000000">
                    <a:alpha val="43137"/>
                  </a:srgbClr>
                </a:outerShdw>
              </a:effectLst>
              <a:latin typeface="Arial"/>
              <a:cs typeface="Arial"/>
            </a:endParaRPr>
          </a:p>
          <a:p>
            <a:pPr marL="177800" indent="-177800" algn="just"/>
            <a:endParaRPr lang="fr-FR" sz="1600" dirty="0">
              <a:solidFill>
                <a:schemeClr val="bg1"/>
              </a:solidFill>
              <a:effectLst>
                <a:outerShdw blurRad="38100" dist="38100" dir="2700000" algn="tl">
                  <a:srgbClr val="000000">
                    <a:alpha val="43137"/>
                  </a:srgbClr>
                </a:outerShdw>
              </a:effectLst>
              <a:latin typeface="Arial"/>
              <a:cs typeface="Arial"/>
            </a:endParaRPr>
          </a:p>
          <a:p>
            <a:pPr marL="177800" indent="-177800" algn="just"/>
            <a:endParaRPr lang="fr-FR" sz="1600" dirty="0">
              <a:solidFill>
                <a:schemeClr val="bg1"/>
              </a:solidFill>
              <a:effectLst>
                <a:outerShdw blurRad="38100" dist="38100" dir="2700000" algn="tl">
                  <a:srgbClr val="000000">
                    <a:alpha val="43137"/>
                  </a:srgbClr>
                </a:outerShdw>
              </a:effectLst>
              <a:latin typeface="Arial"/>
              <a:cs typeface="Arial"/>
            </a:endParaRPr>
          </a:p>
        </p:txBody>
      </p:sp>
      <p:sp>
        <p:nvSpPr>
          <p:cNvPr id="6" name="Espace réservé du contenu 3">
            <a:extLst>
              <a:ext uri="{FF2B5EF4-FFF2-40B4-BE49-F238E27FC236}">
                <a16:creationId xmlns:a16="http://schemas.microsoft.com/office/drawing/2014/main" id="{A209A587-DAC9-6557-B140-A8FDC8B47CC2}"/>
              </a:ext>
            </a:extLst>
          </p:cNvPr>
          <p:cNvSpPr txBox="1">
            <a:spLocks/>
          </p:cNvSpPr>
          <p:nvPr/>
        </p:nvSpPr>
        <p:spPr>
          <a:xfrm>
            <a:off x="8165312" y="1469984"/>
            <a:ext cx="3424805" cy="3693726"/>
          </a:xfrm>
          <a:prstGeom prst="rect">
            <a:avLst/>
          </a:prstGeom>
          <a:solidFill>
            <a:srgbClr val="41BDB4"/>
          </a:solidFill>
          <a:ln>
            <a:noFill/>
          </a:ln>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lang="fr-FR" sz="2400" kern="120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fr-FR" sz="2000" kern="1200" smtClean="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fr-FR" sz="1800" kern="1200" smtClean="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fr-FR" sz="1600" kern="1200" smtClean="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fr-F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800" b="1" dirty="0">
                <a:solidFill>
                  <a:schemeClr val="bg1"/>
                </a:solidFill>
                <a:effectLst>
                  <a:outerShdw blurRad="38100" dist="38100" dir="2700000" algn="tl">
                    <a:srgbClr val="000000">
                      <a:alpha val="43137"/>
                    </a:srgbClr>
                  </a:outerShdw>
                </a:effectLst>
                <a:latin typeface="Arial"/>
                <a:cs typeface="Arial"/>
              </a:rPr>
              <a:t>…avec la population </a:t>
            </a:r>
          </a:p>
          <a:p>
            <a:pPr marL="0" indent="0" algn="ctr">
              <a:buNone/>
            </a:pPr>
            <a:endParaRPr lang="fr-FR" sz="1800" dirty="0">
              <a:solidFill>
                <a:schemeClr val="bg1"/>
              </a:solidFill>
              <a:effectLst>
                <a:outerShdw blurRad="38100" dist="38100" dir="2700000" algn="tl">
                  <a:srgbClr val="000000">
                    <a:alpha val="43137"/>
                  </a:srgbClr>
                </a:outerShdw>
              </a:effectLst>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publique diagnostic : décembre 2018</a:t>
            </a: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publique PAS : mai 2024</a:t>
            </a:r>
            <a:endParaRPr lang="fr-FR" sz="1600" dirty="0">
              <a:solidFill>
                <a:schemeClr val="bg1"/>
              </a:solidFill>
              <a:effectLst>
                <a:outerShdw blurRad="38100" dist="38100" dir="2700000" algn="tl">
                  <a:srgbClr val="000000">
                    <a:alpha val="43137"/>
                  </a:srgbClr>
                </a:outerShdw>
              </a:effectLst>
            </a:endParaRPr>
          </a:p>
          <a:p>
            <a:pPr marL="177800" indent="-177800" algn="just"/>
            <a:r>
              <a:rPr lang="fr-FR" sz="1600" dirty="0">
                <a:solidFill>
                  <a:schemeClr val="bg1"/>
                </a:solidFill>
                <a:effectLst>
                  <a:outerShdw blurRad="38100" dist="38100" dir="2700000" algn="tl">
                    <a:srgbClr val="000000">
                      <a:alpha val="43137"/>
                    </a:srgbClr>
                  </a:outerShdw>
                </a:effectLst>
                <a:latin typeface="Arial"/>
                <a:cs typeface="Arial"/>
              </a:rPr>
              <a:t>Réunion publique DOO : mai 2025</a:t>
            </a:r>
          </a:p>
        </p:txBody>
      </p:sp>
      <p:pic>
        <p:nvPicPr>
          <p:cNvPr id="2" name="Slide9_sd">
            <a:hlinkClick r:id="" action="ppaction://media"/>
            <a:extLst>
              <a:ext uri="{FF2B5EF4-FFF2-40B4-BE49-F238E27FC236}">
                <a16:creationId xmlns:a16="http://schemas.microsoft.com/office/drawing/2014/main" id="{F41B22A5-03E7-C966-B42F-F308A0E220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2754" y="304345"/>
            <a:ext cx="487363" cy="487363"/>
          </a:xfrm>
          <a:prstGeom prst="rect">
            <a:avLst/>
          </a:prstGeom>
        </p:spPr>
      </p:pic>
    </p:spTree>
    <p:extLst>
      <p:ext uri="{BB962C8B-B14F-4D97-AF65-F5344CB8AC3E}">
        <p14:creationId xmlns:p14="http://schemas.microsoft.com/office/powerpoint/2010/main" val="198393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f08f04-37e7-40d4-810a-166c555fabef" xsi:nil="true"/>
    <lcf76f155ced4ddcb4097134ff3c332f xmlns="763ea34f-449c-4a98-8c3a-e5f204e018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383F4FD79B114C8A18FE77FA10685A" ma:contentTypeVersion="12" ma:contentTypeDescription="Crée un document." ma:contentTypeScope="" ma:versionID="e6ce4205cacd4dc42c484f693bd2c8d4">
  <xsd:schema xmlns:xsd="http://www.w3.org/2001/XMLSchema" xmlns:xs="http://www.w3.org/2001/XMLSchema" xmlns:p="http://schemas.microsoft.com/office/2006/metadata/properties" xmlns:ns2="54a2f47e-139c-4078-8c4b-d93afcd8a232" xmlns:ns3="49f08f04-37e7-40d4-810a-166c555fabef" xmlns:ns4="763ea34f-449c-4a98-8c3a-e5f204e018ce" targetNamespace="http://schemas.microsoft.com/office/2006/metadata/properties" ma:root="true" ma:fieldsID="b42da2f46006ad3c12bd5d4bed77f61b" ns2:_="" ns3:_="" ns4:_="">
    <xsd:import namespace="54a2f47e-139c-4078-8c4b-d93afcd8a232"/>
    <xsd:import namespace="49f08f04-37e7-40d4-810a-166c555fabef"/>
    <xsd:import namespace="763ea34f-449c-4a98-8c3a-e5f204e018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ObjectDetectorVersions" minOccurs="0"/>
                <xsd:element ref="ns4:MediaServiceSearchProperties" minOccurs="0"/>
                <xsd:element ref="ns4:lcf76f155ced4ddcb4097134ff3c332f" minOccurs="0"/>
                <xsd:element ref="ns3:TaxCatchAll" minOccurs="0"/>
                <xsd:element ref="ns4:MediaServiceDateTake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2f47e-139c-4078-8c4b-d93afcd8a2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f08f04-37e7-40d4-810a-166c555fabe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e8306bcd-595e-4b86-97cc-65a8358bdf2f}" ma:internalName="TaxCatchAll" ma:showField="CatchAllData" ma:web="49f08f04-37e7-40d4-810a-166c555fabe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3ea34f-449c-4a98-8c3a-e5f204e018ce" elementFormDefault="qualified">
    <xsd:import namespace="http://schemas.microsoft.com/office/2006/documentManagement/types"/>
    <xsd:import namespace="http://schemas.microsoft.com/office/infopath/2007/PartnerControls"/>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03e7cfd1-01ec-48fb-ba6e-6af6b53aa0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290AD9-A5BF-4B9A-9EBD-F085CB80A9F9}">
  <ds:schemaRefs>
    <ds:schemaRef ds:uri="54a2f47e-139c-4078-8c4b-d93afcd8a232"/>
    <ds:schemaRef ds:uri="763ea34f-449c-4a98-8c3a-e5f204e018ce"/>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http://schemas.openxmlformats.org/package/2006/metadata/core-properties"/>
    <ds:schemaRef ds:uri="49f08f04-37e7-40d4-810a-166c555fabef"/>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8191217-9B50-4154-AEA9-9E05251CC4F2}">
  <ds:schemaRefs>
    <ds:schemaRef ds:uri="http://schemas.microsoft.com/sharepoint/v3/contenttype/forms"/>
  </ds:schemaRefs>
</ds:datastoreItem>
</file>

<file path=customXml/itemProps3.xml><?xml version="1.0" encoding="utf-8"?>
<ds:datastoreItem xmlns:ds="http://schemas.openxmlformats.org/officeDocument/2006/customXml" ds:itemID="{B8E4AE00-6E6D-47AD-9DFE-7C8E8C831C0C}">
  <ds:schemaRefs>
    <ds:schemaRef ds:uri="49f08f04-37e7-40d4-810a-166c555fabef"/>
    <ds:schemaRef ds:uri="54a2f47e-139c-4078-8c4b-d93afcd8a232"/>
    <ds:schemaRef ds:uri="763ea34f-449c-4a98-8c3a-e5f204e018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2088</Words>
  <Application>Microsoft Office PowerPoint</Application>
  <PresentationFormat>Grand écran</PresentationFormat>
  <Paragraphs>348</Paragraphs>
  <Slides>35</Slides>
  <Notes>25</Notes>
  <HiddenSlides>0</HiddenSlides>
  <MMClips>31</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35</vt:i4>
      </vt:variant>
    </vt:vector>
  </HeadingPairs>
  <TitlesOfParts>
    <vt:vector size="48" baseType="lpstr">
      <vt:lpstr>Aptos</vt:lpstr>
      <vt:lpstr>Aptos Narrow</vt:lpstr>
      <vt:lpstr>Arial</vt:lpstr>
      <vt:lpstr>Arial Narrow</vt:lpstr>
      <vt:lpstr>Calibri</vt:lpstr>
      <vt:lpstr>Dreaming Outloud Pro</vt:lpstr>
      <vt:lpstr>Oswald</vt:lpstr>
      <vt:lpstr>Symbol</vt:lpstr>
      <vt:lpstr>Times New Roman</vt:lpstr>
      <vt:lpstr>Trade Gothic Inline</vt:lpstr>
      <vt:lpstr>Wingdings</vt:lpstr>
      <vt:lpstr>Thème Office</vt:lpstr>
      <vt:lpstr>Office Theme</vt:lpstr>
      <vt:lpstr>Présentation PowerPoint</vt:lpstr>
      <vt:lpstr>ORDRE DU JOUR</vt:lpstr>
      <vt:lpstr>Présentation PowerPoint</vt:lpstr>
      <vt:lpstr>Un Schéma de Cohérence Territoriale c’est…</vt:lpstr>
      <vt:lpstr>Le territoire du SCoT Nord Haute-Marne</vt:lpstr>
      <vt:lpstr>Articulation des documents de planification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contenu pour le DOO ? </vt:lpstr>
      <vt:lpstr>Chapitre 1 :  Objectifs et orientations en faveur d’un développement économique durable, vecteur d'attractivité, d'insertion et de rayonnement</vt:lpstr>
      <vt:lpstr>Chapitre 1 : Objectifs et orientations en faveur d’un développement économique durable, vecteur d'attractivité, d'insertion et de rayonnement</vt:lpstr>
      <vt:lpstr>Présentation PowerPoint</vt:lpstr>
      <vt:lpstr>Présentation PowerPoint</vt:lpstr>
      <vt:lpstr>Présentation PowerPoint</vt:lpstr>
      <vt:lpstr>Chapitre 2 :  Objectifs et orientations destinés à répondre aux besoins de la population en matière d’habitat, d’équipements et services, et de mobilité</vt:lpstr>
      <vt:lpstr>Présentation PowerPoint</vt:lpstr>
      <vt:lpstr>Présentation PowerPoint</vt:lpstr>
      <vt:lpstr>Présentation PowerPoint</vt:lpstr>
      <vt:lpstr>Chapitre 3 :  Objectifs et orientations en faveur des transitions écologique et énergétique et du cadre de vie</vt:lpstr>
      <vt:lpstr>Chapitre 3 : Objectifs et orientations en faveur des transitions écologique et énergétique et du cadre de vie</vt:lpstr>
      <vt:lpstr>Présentation PowerPoint</vt:lpstr>
      <vt:lpstr>Présentation PowerPoint</vt:lpstr>
      <vt:lpstr>Chapitre 4 :  Objectifs et orientations destinés à prendre en compte  la dimension littorale lacustre du territoire</vt:lpstr>
      <vt:lpstr>Chapitre 4 : Objectifs et orientations destinés à prendre en compte la dimension littorale lacustre du territoire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dc:creator>
  <cp:lastModifiedBy>MAITRE Claire</cp:lastModifiedBy>
  <cp:revision>37</cp:revision>
  <cp:lastPrinted>2025-05-26T13:35:47Z</cp:lastPrinted>
  <dcterms:created xsi:type="dcterms:W3CDTF">2015-09-10T12:55:55Z</dcterms:created>
  <dcterms:modified xsi:type="dcterms:W3CDTF">2025-06-06T11:58:01Z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0x010100CF383F4FD79B114C8A18FE77FA10685A</vt:lpwstr>
  </property>
  <property fmtid="{D5CDD505-2E9C-101B-9397-08002B2CF9AE}" pid="3" name="Order">
    <vt:r8>200</vt:r8>
  </property>
  <property fmtid="{D5CDD505-2E9C-101B-9397-08002B2CF9AE}" pid="4" name="MediaServiceImageTags">
    <vt:lpwstr/>
  </property>
</Properties>
</file>